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92" r:id="rId2"/>
    <p:sldId id="273" r:id="rId3"/>
    <p:sldId id="289" r:id="rId4"/>
    <p:sldId id="290" r:id="rId5"/>
    <p:sldId id="288" r:id="rId6"/>
    <p:sldId id="260" r:id="rId7"/>
    <p:sldId id="275" r:id="rId8"/>
    <p:sldId id="277" r:id="rId9"/>
    <p:sldId id="278" r:id="rId10"/>
    <p:sldId id="293" r:id="rId11"/>
    <p:sldId id="279" r:id="rId12"/>
    <p:sldId id="285" r:id="rId13"/>
    <p:sldId id="281" r:id="rId14"/>
    <p:sldId id="280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reata" panose="020B0604020202020204" charset="0"/>
      <p:regular r:id="rId23"/>
    </p:embeddedFont>
    <p:embeddedFont>
      <p:font typeface="Creata Black" panose="020B0604020202020204" charset="0"/>
      <p:bold r:id="rId24"/>
    </p:embeddedFont>
    <p:embeddedFont>
      <p:font typeface="Creata Medium" panose="020B0604020202020204" charset="0"/>
      <p:regular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CE00"/>
    <a:srgbClr val="269204"/>
    <a:srgbClr val="1D7103"/>
    <a:srgbClr val="2EB305"/>
    <a:srgbClr val="1D1D1E"/>
    <a:srgbClr val="2FBB05"/>
    <a:srgbClr val="30BC05"/>
    <a:srgbClr val="1D1D1F"/>
    <a:srgbClr val="131313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654D63-6CDC-4780-8169-F1BEFACE8939}" v="70" dt="2020-09-26T16:10:34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42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77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саева Людмила" userId="fdb6b1ee36a9585b" providerId="Windows Live" clId="Web-{C7654D63-6CDC-4780-8169-F1BEFACE8939}"/>
    <pc:docChg chg="modSld">
      <pc:chgData name="Исаева Людмила" userId="fdb6b1ee36a9585b" providerId="Windows Live" clId="Web-{C7654D63-6CDC-4780-8169-F1BEFACE8939}" dt="2020-09-26T16:10:34.572" v="66" actId="20577"/>
      <pc:docMkLst>
        <pc:docMk/>
      </pc:docMkLst>
      <pc:sldChg chg="modSp">
        <pc:chgData name="Исаева Людмила" userId="fdb6b1ee36a9585b" providerId="Windows Live" clId="Web-{C7654D63-6CDC-4780-8169-F1BEFACE8939}" dt="2020-09-26T16:10:32.869" v="65" actId="20577"/>
        <pc:sldMkLst>
          <pc:docMk/>
          <pc:sldMk cId="3615245735" sldId="278"/>
        </pc:sldMkLst>
        <pc:spChg chg="mod">
          <ac:chgData name="Исаева Людмила" userId="fdb6b1ee36a9585b" providerId="Windows Live" clId="Web-{C7654D63-6CDC-4780-8169-F1BEFACE8939}" dt="2020-09-26T16:09:36.320" v="12" actId="20577"/>
          <ac:spMkLst>
            <pc:docMk/>
            <pc:sldMk cId="3615245735" sldId="278"/>
            <ac:spMk id="123" creationId="{0F785C69-14E2-436F-B7F7-F8B5A31D9EF7}"/>
          </ac:spMkLst>
        </pc:spChg>
        <pc:spChg chg="mod">
          <ac:chgData name="Исаева Людмила" userId="fdb6b1ee36a9585b" providerId="Windows Live" clId="Web-{C7654D63-6CDC-4780-8169-F1BEFACE8939}" dt="2020-09-26T16:09:15.476" v="2" actId="20577"/>
          <ac:spMkLst>
            <pc:docMk/>
            <pc:sldMk cId="3615245735" sldId="278"/>
            <ac:spMk id="169" creationId="{ED1F9BB6-D3D1-4AE8-93C0-1D91EA41471B}"/>
          </ac:spMkLst>
        </pc:spChg>
        <pc:spChg chg="mod">
          <ac:chgData name="Исаева Людмила" userId="fdb6b1ee36a9585b" providerId="Windows Live" clId="Web-{C7654D63-6CDC-4780-8169-F1BEFACE8939}" dt="2020-09-26T16:10:10.587" v="50" actId="20577"/>
          <ac:spMkLst>
            <pc:docMk/>
            <pc:sldMk cId="3615245735" sldId="278"/>
            <ac:spMk id="173" creationId="{E17CBC5F-1936-4244-B158-C8450738DC46}"/>
          </ac:spMkLst>
        </pc:spChg>
        <pc:spChg chg="mod">
          <ac:chgData name="Исаева Людмила" userId="fdb6b1ee36a9585b" providerId="Windows Live" clId="Web-{C7654D63-6CDC-4780-8169-F1BEFACE8939}" dt="2020-09-26T16:09:24.586" v="8" actId="20577"/>
          <ac:spMkLst>
            <pc:docMk/>
            <pc:sldMk cId="3615245735" sldId="278"/>
            <ac:spMk id="179" creationId="{4A7E8B7E-5F0B-4B18-BB9E-F47D3BA397F4}"/>
          </ac:spMkLst>
        </pc:spChg>
        <pc:spChg chg="mod">
          <ac:chgData name="Исаева Людмила" userId="fdb6b1ee36a9585b" providerId="Windows Live" clId="Web-{C7654D63-6CDC-4780-8169-F1BEFACE8939}" dt="2020-09-26T16:10:32.869" v="65" actId="20577"/>
          <ac:spMkLst>
            <pc:docMk/>
            <pc:sldMk cId="3615245735" sldId="278"/>
            <ac:spMk id="259" creationId="{D00C4965-9FBF-4869-8F59-C8C0DD42506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743FF-A9AD-0B46-B471-29B3FD5AA954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2F39F-A1E7-C344-A411-347398C88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30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29433-58ED-4548-B9F8-B25C09A2DFC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73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0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jpeg"/><Relationship Id="rId7" Type="http://schemas.microsoft.com/office/2007/relationships/hdphoto" Target="../media/hdphoto12.wd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9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Прямоугольник: скругленные углы 14">
            <a:extLst>
              <a:ext uri="{FF2B5EF4-FFF2-40B4-BE49-F238E27FC236}">
                <a16:creationId xmlns:a16="http://schemas.microsoft.com/office/drawing/2014/main" id="{302B00B5-426C-5646-AAFE-83A2DD98AEA0}"/>
              </a:ext>
            </a:extLst>
          </p:cNvPr>
          <p:cNvSpPr>
            <a:spLocks noChangeAspect="1"/>
          </p:cNvSpPr>
          <p:nvPr/>
        </p:nvSpPr>
        <p:spPr>
          <a:xfrm>
            <a:off x="376232" y="377110"/>
            <a:ext cx="11439525" cy="6091387"/>
          </a:xfrm>
          <a:prstGeom prst="roundRect">
            <a:avLst>
              <a:gd name="adj" fmla="val 3348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/>
          <p:nvPr/>
        </p:nvSpPr>
        <p:spPr>
          <a:xfrm>
            <a:off x="376231" y="377110"/>
            <a:ext cx="11439525" cy="6091387"/>
          </a:xfrm>
          <a:prstGeom prst="roundRect">
            <a:avLst>
              <a:gd name="adj" fmla="val 3348"/>
            </a:avLst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DFB370-ACCF-41CA-8D3C-DF7CEDDEB019}"/>
              </a:ext>
            </a:extLst>
          </p:cNvPr>
          <p:cNvSpPr/>
          <p:nvPr/>
        </p:nvSpPr>
        <p:spPr>
          <a:xfrm>
            <a:off x="2184974" y="4757247"/>
            <a:ext cx="7827784" cy="1740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Конечно да! Мы привозим инструменты на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ВСЕХ участников (плюс немножко про запас)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и всегда вовлекаем максимальное количество гостей,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для чего придумали ряд специальных игровых механик </a:t>
            </a: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  <a:sym typeface="Wingdings" pitchFamily="2" charset="2"/>
              </a:rPr>
              <a:t> </a:t>
            </a:r>
            <a:endParaRPr lang="ru-RU" sz="2000" dirty="0">
              <a:solidFill>
                <a:schemeClr val="bg1"/>
              </a:solidFill>
              <a:latin typeface="Creata Medium" panose="00000600000000000000" pitchFamily="2" charset="-52"/>
            </a:endParaRPr>
          </a:p>
          <a:p>
            <a:pPr algn="ctr">
              <a:lnSpc>
                <a:spcPts val="2600"/>
              </a:lnSpc>
            </a:pPr>
            <a:endParaRPr lang="ru-RU" sz="2000" dirty="0">
              <a:solidFill>
                <a:schemeClr val="bg1"/>
              </a:solidFill>
              <a:latin typeface="Creata Medium" panose="00000600000000000000" pitchFamily="2" charset="-52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DB000B1-EB49-4274-BC2A-D8981B107310}"/>
              </a:ext>
            </a:extLst>
          </p:cNvPr>
          <p:cNvSpPr/>
          <p:nvPr/>
        </p:nvSpPr>
        <p:spPr>
          <a:xfrm>
            <a:off x="3026244" y="3429000"/>
            <a:ext cx="6145244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D46EF5-E2BD-4E01-8CF0-E1BA812902B2}"/>
              </a:ext>
            </a:extLst>
          </p:cNvPr>
          <p:cNvSpPr/>
          <p:nvPr/>
        </p:nvSpPr>
        <p:spPr>
          <a:xfrm>
            <a:off x="3156700" y="3631412"/>
            <a:ext cx="6014788" cy="483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А точно все будут задействованы?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45FAC-88F9-4978-8921-ECC4E758529E}"/>
              </a:ext>
            </a:extLst>
          </p:cNvPr>
          <p:cNvSpPr txBox="1"/>
          <p:nvPr/>
        </p:nvSpPr>
        <p:spPr>
          <a:xfrm>
            <a:off x="633296" y="524550"/>
            <a:ext cx="4118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602264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DDAE85-832D-4014-8A22-A4AE45C57D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14AB84-94D3-4B05-B0F4-A4D68E2FF964}"/>
              </a:ext>
            </a:extLst>
          </p:cNvPr>
          <p:cNvSpPr txBox="1"/>
          <p:nvPr/>
        </p:nvSpPr>
        <p:spPr>
          <a:xfrm>
            <a:off x="270439" y="350378"/>
            <a:ext cx="203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 мероприятия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3E10AAD-9609-4E25-8681-B92024F872D0}"/>
              </a:ext>
            </a:extLst>
          </p:cNvPr>
          <p:cNvGrpSpPr/>
          <p:nvPr/>
        </p:nvGrpSpPr>
        <p:grpSpPr>
          <a:xfrm>
            <a:off x="467933" y="6025704"/>
            <a:ext cx="11256134" cy="461665"/>
            <a:chOff x="467933" y="6025704"/>
            <a:chExt cx="11256134" cy="461665"/>
          </a:xfrm>
        </p:grpSpPr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F00B6ADC-7D36-47B7-8003-873CC73FFB82}"/>
                </a:ext>
              </a:extLst>
            </p:cNvPr>
            <p:cNvSpPr/>
            <p:nvPr/>
          </p:nvSpPr>
          <p:spPr>
            <a:xfrm>
              <a:off x="467933" y="6025704"/>
              <a:ext cx="11256134" cy="46166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BE2EA8D-7E85-4A66-8A8C-25EACF221381}"/>
                </a:ext>
              </a:extLst>
            </p:cNvPr>
            <p:cNvGrpSpPr/>
            <p:nvPr/>
          </p:nvGrpSpPr>
          <p:grpSpPr>
            <a:xfrm>
              <a:off x="720849" y="6084357"/>
              <a:ext cx="1952007" cy="338554"/>
              <a:chOff x="720849" y="6084357"/>
              <a:chExt cx="1952007" cy="338554"/>
            </a:xfrm>
          </p:grpSpPr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6D26E44D-60D5-4AC3-B9EB-4EDE29767F86}"/>
                  </a:ext>
                </a:extLst>
              </p:cNvPr>
              <p:cNvSpPr/>
              <p:nvPr/>
            </p:nvSpPr>
            <p:spPr>
              <a:xfrm>
                <a:off x="1064723" y="6084357"/>
                <a:ext cx="160813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конференция</a:t>
                </a:r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41280F14-C837-4F94-B71D-1B40352AA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0849" y="6100123"/>
                <a:ext cx="322788" cy="322788"/>
              </a:xfrm>
              <a:prstGeom prst="rect">
                <a:avLst/>
              </a:prstGeom>
            </p:spPr>
          </p:pic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510C9DEC-5E6D-45A4-9805-4693A56A4E73}"/>
                </a:ext>
              </a:extLst>
            </p:cNvPr>
            <p:cNvGrpSpPr/>
            <p:nvPr/>
          </p:nvGrpSpPr>
          <p:grpSpPr>
            <a:xfrm>
              <a:off x="3529114" y="6082170"/>
              <a:ext cx="2955020" cy="338554"/>
              <a:chOff x="3298714" y="6082170"/>
              <a:chExt cx="2955020" cy="338554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EB878CD2-80A1-4657-B690-9622646CC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98714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16845715-C3F2-4560-965B-745256F6FDC5}"/>
                  </a:ext>
                </a:extLst>
              </p:cNvPr>
              <p:cNvSpPr/>
              <p:nvPr/>
            </p:nvSpPr>
            <p:spPr>
              <a:xfrm>
                <a:off x="3674182" y="6082170"/>
                <a:ext cx="257955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сплочение коллектива</a:t>
                </a:r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536A523-00D2-4DE0-80E8-10E1B26A9D57}"/>
                </a:ext>
              </a:extLst>
            </p:cNvPr>
            <p:cNvGrpSpPr/>
            <p:nvPr/>
          </p:nvGrpSpPr>
          <p:grpSpPr>
            <a:xfrm>
              <a:off x="7159022" y="6080779"/>
              <a:ext cx="2025502" cy="338554"/>
              <a:chOff x="6511002" y="6080779"/>
              <a:chExt cx="2025502" cy="338554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36DEB9E9-CC35-4059-A9BE-3247AF57D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11002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9F9EB8A9-5F1C-4A8D-BF7D-0EDCF714F10C}"/>
                  </a:ext>
                </a:extLst>
              </p:cNvPr>
              <p:cNvSpPr/>
              <p:nvPr/>
            </p:nvSpPr>
            <p:spPr>
              <a:xfrm>
                <a:off x="6880281" y="6080779"/>
                <a:ext cx="165622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5200 человек</a:t>
                </a:r>
              </a:p>
            </p:txBody>
          </p:sp>
        </p:grp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A1CBB725-559A-42BE-909C-87D3EF49B94D}"/>
                </a:ext>
              </a:extLst>
            </p:cNvPr>
            <p:cNvGrpSpPr/>
            <p:nvPr/>
          </p:nvGrpSpPr>
          <p:grpSpPr>
            <a:xfrm>
              <a:off x="9929943" y="6089403"/>
              <a:ext cx="1515067" cy="338554"/>
              <a:chOff x="8924244" y="6089403"/>
              <a:chExt cx="1515067" cy="338554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80C2C309-1B4E-4AF1-A832-1AF121371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24244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546A933B-43C9-47F0-AC36-A3E46F9381CD}"/>
                  </a:ext>
                </a:extLst>
              </p:cNvPr>
              <p:cNvSpPr/>
              <p:nvPr/>
            </p:nvSpPr>
            <p:spPr>
              <a:xfrm>
                <a:off x="9308873" y="6089403"/>
                <a:ext cx="11304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30 минут</a:t>
                </a:r>
              </a:p>
            </p:txBody>
          </p:sp>
        </p:grpSp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4B3F4C9-EFD6-4324-BF88-A0E64298DF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995" y="0"/>
            <a:ext cx="2348010" cy="105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3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52B27C-0B39-4320-932E-137BBB7CCA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439" y="369713"/>
            <a:ext cx="2873512" cy="2873512"/>
          </a:xfrm>
          <a:prstGeom prst="roundRect">
            <a:avLst>
              <a:gd name="adj" fmla="val 4934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50E23D-7EDA-40BD-B9CE-13FFE1D213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154" y="0"/>
            <a:ext cx="4628845" cy="30861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85A1B0C-D86A-4E26-BEE1-2AC1E7A3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6855" y="3771898"/>
            <a:ext cx="4545144" cy="3086101"/>
          </a:xfrm>
          <a:prstGeom prst="roundRect">
            <a:avLst>
              <a:gd name="adj" fmla="val 0"/>
            </a:avLst>
          </a:prstGeom>
          <a:ln w="57150" cap="sq">
            <a:noFill/>
            <a:miter lim="800000"/>
          </a:ln>
          <a:effec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C93DE9-11F0-49AE-8BD4-863D16612C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438" y="3613857"/>
            <a:ext cx="2873512" cy="2873512"/>
          </a:xfrm>
          <a:prstGeom prst="roundRect">
            <a:avLst>
              <a:gd name="adj" fmla="val 6260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74D608E-4C0F-4076-839F-DEC866DF1E2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8865" y="882001"/>
            <a:ext cx="5093997" cy="5093997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565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441</a:t>
              </a:r>
              <a:endParaRPr lang="ru-RU" sz="1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A7725BF-D5FA-4161-BE0F-F8862CB0895A}"/>
              </a:ext>
            </a:extLst>
          </p:cNvPr>
          <p:cNvSpPr txBox="1"/>
          <p:nvPr/>
        </p:nvSpPr>
        <p:spPr>
          <a:xfrm>
            <a:off x="4973786" y="350378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585677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694927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456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(3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F1189911-0651-4282-97F9-CED06B3A3924}"/>
              </a:ext>
            </a:extLst>
          </p:cNvPr>
          <p:cNvSpPr/>
          <p:nvPr/>
        </p:nvSpPr>
        <p:spPr>
          <a:xfrm>
            <a:off x="867937" y="1324657"/>
            <a:ext cx="10445523" cy="2983665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F939C2-9FC4-41B8-AA1E-62E38F88AAF2}"/>
              </a:ext>
            </a:extLst>
          </p:cNvPr>
          <p:cNvSpPr txBox="1"/>
          <p:nvPr/>
        </p:nvSpPr>
        <p:spPr>
          <a:xfrm>
            <a:off x="1391106" y="1672184"/>
            <a:ext cx="9625238" cy="2436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Возможность разгрузки реквизита максимально близко к месту проведения программы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10 стульев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Подключение к звуковой системе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(1 или 3 канала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XLR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 пульте + розетки)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Микрофон со стойкой для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подзвучки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 барабана ведущего 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(если участников большее 250 чел.)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Свет во время программы должен быть включен</a:t>
            </a:r>
          </a:p>
        </p:txBody>
      </p: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A05C5CF-3EDA-4101-9869-14A4F716387D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45883B30-89B9-4F6D-A220-2D3BCAF8136A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0E76B67-6E37-431C-8182-8248E4DC8B9A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929F1A2F-A165-41D9-B13F-CE1989C14204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5214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7AE35F-2235-478A-9F91-B15DB4541B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FDDE497-8B5D-41C2-8A14-B501B574880E}"/>
              </a:ext>
            </a:extLst>
          </p:cNvPr>
          <p:cNvGrpSpPr/>
          <p:nvPr/>
        </p:nvGrpSpPr>
        <p:grpSpPr>
          <a:xfrm>
            <a:off x="1714500" y="3820886"/>
            <a:ext cx="9048750" cy="1809750"/>
            <a:chOff x="1714500" y="3600450"/>
            <a:chExt cx="9048750" cy="180975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E7336A58-EBDD-4624-BF38-6CC106B2F71F}"/>
                </a:ext>
              </a:extLst>
            </p:cNvPr>
            <p:cNvSpPr/>
            <p:nvPr/>
          </p:nvSpPr>
          <p:spPr>
            <a:xfrm>
              <a:off x="1714500" y="3600450"/>
              <a:ext cx="9048750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11B36B8-B385-4C77-B6CB-D32C8977ABA4}"/>
                </a:ext>
              </a:extLst>
            </p:cNvPr>
            <p:cNvSpPr/>
            <p:nvPr/>
          </p:nvSpPr>
          <p:spPr>
            <a:xfrm>
              <a:off x="1905000" y="3722010"/>
              <a:ext cx="86677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6000" dirty="0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TARABOOM SHOW</a:t>
              </a:r>
              <a:endParaRPr lang="ru-RU" sz="6000" dirty="0">
                <a:solidFill>
                  <a:schemeClr val="bg1"/>
                </a:solidFill>
                <a:latin typeface="Creata Black" panose="00000A00000000000000" pitchFamily="2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081C401-2F7A-4DEA-87DB-BD76ACAE7AA6}"/>
                </a:ext>
              </a:extLst>
            </p:cNvPr>
            <p:cNvSpPr/>
            <p:nvPr/>
          </p:nvSpPr>
          <p:spPr>
            <a:xfrm>
              <a:off x="3190875" y="47459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МУЗЫКАЛЬНЫЙ ИНТЕРАКТИВ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054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25D07-5C0D-4922-9123-9A7356E242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4" y="2331076"/>
            <a:ext cx="5123828" cy="45269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25FD9-C7E6-4A7F-A1CF-771483C921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7304" y="0"/>
            <a:ext cx="5764695" cy="47651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2744422" y="1038913"/>
            <a:ext cx="441819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МАКСИМАЛЬНО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ВОВЛЕКАЮЩАЯ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ПРОГРАММА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67DCA25-6D87-4802-9910-8C8E90A79DAE}"/>
              </a:ext>
            </a:extLst>
          </p:cNvPr>
          <p:cNvGrpSpPr/>
          <p:nvPr/>
        </p:nvGrpSpPr>
        <p:grpSpPr>
          <a:xfrm>
            <a:off x="1714500" y="3820886"/>
            <a:ext cx="8864600" cy="1809750"/>
            <a:chOff x="1714500" y="3820886"/>
            <a:chExt cx="8864600" cy="1809750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29504CF9-1F9A-4DE3-AAC5-A08444F9CB30}"/>
                </a:ext>
              </a:extLst>
            </p:cNvPr>
            <p:cNvSpPr/>
            <p:nvPr/>
          </p:nvSpPr>
          <p:spPr>
            <a:xfrm>
              <a:off x="1714500" y="3820886"/>
              <a:ext cx="8864600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A645E156-11F4-4D51-8367-65B916CE5158}"/>
                </a:ext>
              </a:extLst>
            </p:cNvPr>
            <p:cNvSpPr/>
            <p:nvPr/>
          </p:nvSpPr>
          <p:spPr>
            <a:xfrm>
              <a:off x="2208556" y="4269226"/>
              <a:ext cx="7774885" cy="89383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Участники становятся одним целым </a:t>
              </a:r>
              <a:endParaRPr lang="en-US" sz="2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и получают мощный эмоциональный заряд!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2A7F31-3243-4516-AAA3-1B3C9B13E3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618" y="877465"/>
            <a:ext cx="1946023" cy="19157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2744422" y="2937425"/>
            <a:ext cx="645401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  <a:t>с музыкальными инструментами</a:t>
            </a:r>
          </a:p>
        </p:txBody>
      </p:sp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447504"/>
            <a:chOff x="970647" y="1685536"/>
            <a:chExt cx="10430279" cy="3447504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3443386"/>
              <a:chOff x="970647" y="1685536"/>
              <a:chExt cx="2193081" cy="344338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1897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КОНФЕРЕНЦИЯ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БАНКЕТ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ФУРШЕТ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FAMILY DAY</a:t>
                </a:r>
                <a:endParaRPr lang="ru-RU" dirty="0"/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3447504"/>
              <a:chOff x="3699549" y="1685536"/>
              <a:chExt cx="2786043" cy="344750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НАСТРОЙКА </a:t>
                </a:r>
                <a:br>
                  <a:rPr lang="ru-RU" dirty="0"/>
                </a:br>
                <a:r>
                  <a:rPr lang="ru-RU" dirty="0"/>
                  <a:t>НА ОБУЧЕНИЕ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ЭМОЦИОНАЛЬНОЕ ПОДКРЕПЛЕНИЕ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СПЛОЧЕНИЕ</a:t>
                </a: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198674" cy="1966058"/>
              <a:chOff x="6508519" y="1685536"/>
              <a:chExt cx="2198674" cy="196605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14112" y="3230966"/>
                <a:ext cx="2193081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НЕ ОГРАНИЧЕНО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sz="3200" dirty="0"/>
                    <a:t>15-60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МИНУТ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4249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102ED9-C267-4408-AFD6-AAA928FDC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1B81D3E-8449-40CC-A52E-3D71C51401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AA380AA-0DB9-46A3-A15E-A6EC7E5007A7}"/>
              </a:ext>
            </a:extLst>
          </p:cNvPr>
          <p:cNvGrpSpPr/>
          <p:nvPr/>
        </p:nvGrpSpPr>
        <p:grpSpPr>
          <a:xfrm>
            <a:off x="1175657" y="5055015"/>
            <a:ext cx="9840685" cy="913071"/>
            <a:chOff x="1313547" y="5213081"/>
            <a:chExt cx="9840685" cy="913071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96E24794-59C8-4868-BCB3-64A51A49FC95}"/>
                </a:ext>
              </a:extLst>
            </p:cNvPr>
            <p:cNvSpPr/>
            <p:nvPr/>
          </p:nvSpPr>
          <p:spPr>
            <a:xfrm>
              <a:off x="1313547" y="5213081"/>
              <a:ext cx="9840685" cy="913071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1F6518A9-F7F6-4FD9-A7F6-0DB29E5F4439}"/>
                </a:ext>
              </a:extLst>
            </p:cNvPr>
            <p:cNvSpPr/>
            <p:nvPr/>
          </p:nvSpPr>
          <p:spPr>
            <a:xfrm>
              <a:off x="1943468" y="5415493"/>
              <a:ext cx="8590813" cy="4834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Превращаем участников в единый яркий оркестр!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648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648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056126-3094-4F48-8118-0FE0CC7EB3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811" y="2047692"/>
            <a:ext cx="1891515" cy="11662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3826F3-AB9F-4451-8E8C-241FD414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009" y="1793454"/>
            <a:ext cx="3045492" cy="1866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B980B5-285D-4672-9D60-C04E57F306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43" y="1349012"/>
            <a:ext cx="1470074" cy="22273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8317D-EECF-41FF-937B-3DEDFE6B1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414" y="1460989"/>
            <a:ext cx="2861510" cy="2570769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72ED81C-80B2-498A-A020-0617397E2CA3}"/>
              </a:ext>
            </a:extLst>
          </p:cNvPr>
          <p:cNvSpPr/>
          <p:nvPr/>
        </p:nvSpPr>
        <p:spPr>
          <a:xfrm>
            <a:off x="326819" y="3741496"/>
            <a:ext cx="2456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музыкальные трубки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  <a:p>
            <a:pPr algn="ctr"/>
            <a:r>
              <a:rPr lang="en-US" sz="1600" dirty="0" err="1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Boomwhackers</a:t>
            </a:r>
            <a:br>
              <a:rPr lang="en-US" sz="16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(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бумвокерс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)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Creata Medium" panose="00000600000000000000" pitchFamily="2" charset="-5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A5458ED-20F2-4583-AFAA-B64CD20F5F66}"/>
              </a:ext>
            </a:extLst>
          </p:cNvPr>
          <p:cNvSpPr/>
          <p:nvPr/>
        </p:nvSpPr>
        <p:spPr>
          <a:xfrm>
            <a:off x="2986108" y="3723982"/>
            <a:ext cx="2456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  <a:p>
            <a:pPr algn="ctr"/>
            <a:endParaRPr lang="ru-RU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африканские барабаны</a:t>
            </a:r>
            <a:endParaRPr lang="en-US" sz="1600" dirty="0">
              <a:solidFill>
                <a:schemeClr val="bg1"/>
              </a:solidFill>
              <a:latin typeface="Creata Medium" panose="00000600000000000000" pitchFamily="2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72C0F33-4A90-41C4-8200-E052FD6218ED}"/>
              </a:ext>
            </a:extLst>
          </p:cNvPr>
          <p:cNvSpPr/>
          <p:nvPr/>
        </p:nvSpPr>
        <p:spPr>
          <a:xfrm>
            <a:off x="6380408" y="3735636"/>
            <a:ext cx="2456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тамбурины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Creata Medium" panose="00000600000000000000" pitchFamily="2" charset="-52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5BBE24C-EB0B-4B2F-A8C1-EAA157766F67}"/>
              </a:ext>
            </a:extLst>
          </p:cNvPr>
          <p:cNvSpPr/>
          <p:nvPr/>
        </p:nvSpPr>
        <p:spPr>
          <a:xfrm>
            <a:off x="9327507" y="3730543"/>
            <a:ext cx="2456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маракасы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Creata Medium" panose="00000600000000000000" pitchFamily="2" charset="-52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105320A-76E9-42F2-A0BC-503283B7A99C}"/>
              </a:ext>
            </a:extLst>
          </p:cNvPr>
          <p:cNvGrpSpPr/>
          <p:nvPr/>
        </p:nvGrpSpPr>
        <p:grpSpPr>
          <a:xfrm>
            <a:off x="1856695" y="4957738"/>
            <a:ext cx="8478604" cy="881653"/>
            <a:chOff x="1856695" y="4771061"/>
            <a:chExt cx="8478604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043DBC-B255-4007-9374-245A54DB1EFE}"/>
                </a:ext>
              </a:extLst>
            </p:cNvPr>
            <p:cNvSpPr txBox="1"/>
            <p:nvPr/>
          </p:nvSpPr>
          <p:spPr>
            <a:xfrm>
              <a:off x="1856695" y="5283382"/>
              <a:ext cx="8478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на эмоциональные центры мозга через музыку, ритм и командный дух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513BFC0-7720-45B2-9530-BE5B99AA1AEE}"/>
                </a:ext>
              </a:extLst>
            </p:cNvPr>
            <p:cNvSpPr/>
            <p:nvPr/>
          </p:nvSpPr>
          <p:spPr>
            <a:xfrm>
              <a:off x="4867135" y="4771061"/>
              <a:ext cx="2457724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ВОЗДЕЙСТВУЕМ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6C8C91C-229A-49FF-9DE9-7A5F9B070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634E6BB-2A6E-4049-B8F5-1A1B5929DFD0}"/>
              </a:ext>
            </a:extLst>
          </p:cNvPr>
          <p:cNvGrpSpPr/>
          <p:nvPr/>
        </p:nvGrpSpPr>
        <p:grpSpPr>
          <a:xfrm>
            <a:off x="1112140" y="1339096"/>
            <a:ext cx="9967714" cy="4197341"/>
            <a:chOff x="1055143" y="1972801"/>
            <a:chExt cx="9967714" cy="419734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2493F9C-4E32-40ED-91A9-1F517DD42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0062" y="1972801"/>
              <a:ext cx="8251876" cy="1230943"/>
            </a:xfrm>
            <a:prstGeom prst="rect">
              <a:avLst/>
            </a:prstGeom>
          </p:spPr>
        </p:pic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5C735C5F-F4DD-42AB-884B-B276871C6DF7}"/>
                </a:ext>
              </a:extLst>
            </p:cNvPr>
            <p:cNvGrpSpPr/>
            <p:nvPr/>
          </p:nvGrpSpPr>
          <p:grpSpPr>
            <a:xfrm>
              <a:off x="1055143" y="3295757"/>
              <a:ext cx="9967714" cy="2874385"/>
              <a:chOff x="1142227" y="3295757"/>
              <a:chExt cx="9967714" cy="2874385"/>
            </a:xfrm>
          </p:grpSpPr>
          <p:grpSp>
            <p:nvGrpSpPr>
              <p:cNvPr id="39" name="Группа 38">
                <a:extLst>
                  <a:ext uri="{FF2B5EF4-FFF2-40B4-BE49-F238E27FC236}">
                    <a16:creationId xmlns:a16="http://schemas.microsoft.com/office/drawing/2014/main" id="{1C953526-A0FC-455D-9C4C-CB6DBD48F180}"/>
                  </a:ext>
                </a:extLst>
              </p:cNvPr>
              <p:cNvGrpSpPr/>
              <p:nvPr/>
            </p:nvGrpSpPr>
            <p:grpSpPr>
              <a:xfrm>
                <a:off x="1142227" y="3295757"/>
                <a:ext cx="3183654" cy="2874385"/>
                <a:chOff x="1142227" y="1882510"/>
                <a:chExt cx="3183654" cy="2874385"/>
              </a:xfrm>
              <a:effectLst/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069D0AE4-A30D-45B6-9E01-B4DA37E990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8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2227" y="1882510"/>
                  <a:ext cx="3183654" cy="2874385"/>
                </a:xfrm>
                <a:prstGeom prst="rect">
                  <a:avLst/>
                </a:prstGeom>
                <a:effectLst>
                  <a:outerShdw blurRad="203200" dist="88900" dir="4200000" algn="tl" rotWithShape="0">
                    <a:prstClr val="black">
                      <a:alpha val="45000"/>
                    </a:prstClr>
                  </a:outerShd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2FA55F74-8A2C-405B-8C24-35D0FB6B84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5494" y="2198056"/>
                  <a:ext cx="1262107" cy="1230944"/>
                </a:xfrm>
                <a:prstGeom prst="rect">
                  <a:avLst/>
                </a:prstGeom>
              </p:spPr>
            </p:pic>
            <p:sp>
              <p:nvSpPr>
                <p:cNvPr id="31" name="Прямоугольник 30">
                  <a:extLst>
                    <a:ext uri="{FF2B5EF4-FFF2-40B4-BE49-F238E27FC236}">
                      <a16:creationId xmlns:a16="http://schemas.microsoft.com/office/drawing/2014/main" id="{B3A3B702-BE62-4B20-B964-7A967EA2E2F2}"/>
                    </a:ext>
                  </a:extLst>
                </p:cNvPr>
                <p:cNvSpPr/>
                <p:nvPr/>
              </p:nvSpPr>
              <p:spPr>
                <a:xfrm>
                  <a:off x="2852124" y="2393162"/>
                  <a:ext cx="1082348" cy="461665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dirty="0">
                      <a:solidFill>
                        <a:schemeClr val="bg1"/>
                      </a:solidFill>
                      <a:latin typeface="Creata Black" panose="00000A00000000000000" pitchFamily="2" charset="-52"/>
                    </a:rPr>
                    <a:t>УТРО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0F25814-E3CC-4550-81B2-D7243EDF8282}"/>
                    </a:ext>
                  </a:extLst>
                </p:cNvPr>
                <p:cNvSpPr txBox="1"/>
                <p:nvPr/>
              </p:nvSpPr>
              <p:spPr>
                <a:xfrm>
                  <a:off x="1319363" y="3517024"/>
                  <a:ext cx="267647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>
                      <a:solidFill>
                        <a:schemeClr val="bg1">
                          <a:lumMod val="8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285750" indent="-285750" algn="l">
                    <a:buFont typeface="Wingdings" panose="05000000000000000000" pitchFamily="2" charset="2"/>
                    <a:buChar char="§"/>
                  </a:pPr>
                  <a:r>
                    <a:rPr lang="ru-RU" sz="16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зрелищное открытие </a:t>
                  </a:r>
                </a:p>
                <a:p>
                  <a:pPr marL="285750" indent="-285750" algn="l">
                    <a:buFont typeface="Wingdings" panose="05000000000000000000" pitchFamily="2" charset="2"/>
                    <a:buChar char="§"/>
                  </a:pPr>
                  <a:r>
                    <a:rPr lang="ru-RU" sz="16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разгон нейронов </a:t>
                  </a:r>
                  <a:br>
                    <a:rPr lang="ru-RU" sz="16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</a:br>
                  <a:r>
                    <a:rPr lang="ru-RU" sz="16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перед обучением</a:t>
                  </a:r>
                </a:p>
              </p:txBody>
            </p:sp>
          </p:grpSp>
          <p:grpSp>
            <p:nvGrpSpPr>
              <p:cNvPr id="38" name="Группа 37">
                <a:extLst>
                  <a:ext uri="{FF2B5EF4-FFF2-40B4-BE49-F238E27FC236}">
                    <a16:creationId xmlns:a16="http://schemas.microsoft.com/office/drawing/2014/main" id="{462932A6-8680-40D5-A8C1-090A2E45920D}"/>
                  </a:ext>
                </a:extLst>
              </p:cNvPr>
              <p:cNvGrpSpPr/>
              <p:nvPr/>
            </p:nvGrpSpPr>
            <p:grpSpPr>
              <a:xfrm>
                <a:off x="4534257" y="3295757"/>
                <a:ext cx="3183654" cy="2874385"/>
                <a:chOff x="4534257" y="1882510"/>
                <a:chExt cx="3183654" cy="2874385"/>
              </a:xfrm>
            </p:grpSpPr>
            <p:pic>
              <p:nvPicPr>
                <p:cNvPr id="6" name="Рисунок 5">
                  <a:extLst>
                    <a:ext uri="{FF2B5EF4-FFF2-40B4-BE49-F238E27FC236}">
                      <a16:creationId xmlns:a16="http://schemas.microsoft.com/office/drawing/2014/main" id="{EFD8F2F0-6006-47E2-8125-7749FBF8B6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aturation sat="8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34257" y="1882510"/>
                  <a:ext cx="3183654" cy="2874385"/>
                </a:xfrm>
                <a:prstGeom prst="rect">
                  <a:avLst/>
                </a:prstGeom>
                <a:effectLst>
                  <a:outerShdw blurRad="203200" dist="88900" dir="4200000" algn="tl" rotWithShape="0">
                    <a:prstClr val="black">
                      <a:alpha val="45000"/>
                    </a:prstClr>
                  </a:outerShd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F56C6FC2-2082-4260-8A3C-15152CF70F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6258" y="2088758"/>
                  <a:ext cx="1262107" cy="1230944"/>
                </a:xfrm>
                <a:prstGeom prst="rect">
                  <a:avLst/>
                </a:prstGeom>
              </p:spPr>
            </p:pic>
            <p:sp>
              <p:nvSpPr>
                <p:cNvPr id="32" name="Прямоугольник 31">
                  <a:extLst>
                    <a:ext uri="{FF2B5EF4-FFF2-40B4-BE49-F238E27FC236}">
                      <a16:creationId xmlns:a16="http://schemas.microsoft.com/office/drawing/2014/main" id="{6EDC9C97-EE42-4AB9-BC8E-27E2C8E9FE8B}"/>
                    </a:ext>
                  </a:extLst>
                </p:cNvPr>
                <p:cNvSpPr/>
                <p:nvPr/>
              </p:nvSpPr>
              <p:spPr>
                <a:xfrm>
                  <a:off x="6269378" y="2385790"/>
                  <a:ext cx="1098378" cy="461665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dirty="0">
                      <a:solidFill>
                        <a:schemeClr val="bg1"/>
                      </a:solidFill>
                      <a:latin typeface="Creata Black" panose="00000A00000000000000" pitchFamily="2" charset="-52"/>
                    </a:rPr>
                    <a:t>ДЕНЬ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D11BE2E-52C7-4EFB-A6B4-7E7C3FEE56F8}"/>
                    </a:ext>
                  </a:extLst>
                </p:cNvPr>
                <p:cNvSpPr txBox="1"/>
                <p:nvPr/>
              </p:nvSpPr>
              <p:spPr>
                <a:xfrm>
                  <a:off x="4744111" y="3511689"/>
                  <a:ext cx="267647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>
                      <a:solidFill>
                        <a:schemeClr val="bg1">
                          <a:lumMod val="8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285750" indent="-285750" algn="l">
                    <a:buFont typeface="Wingdings" panose="05000000000000000000" pitchFamily="2" charset="2"/>
                    <a:buChar char="§"/>
                  </a:pPr>
                  <a:r>
                    <a:rPr lang="ru-RU" sz="16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переключение</a:t>
                  </a:r>
                  <a:br>
                    <a:rPr lang="ru-RU" sz="16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</a:br>
                  <a:r>
                    <a:rPr lang="ru-RU" sz="16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внимания</a:t>
                  </a:r>
                </a:p>
                <a:p>
                  <a:pPr marL="285750" indent="-285750" algn="l">
                    <a:buFont typeface="Wingdings" panose="05000000000000000000" pitchFamily="2" charset="2"/>
                    <a:buChar char="§"/>
                  </a:pPr>
                  <a:r>
                    <a:rPr lang="ru-RU" sz="16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сброс напряжения</a:t>
                  </a:r>
                </a:p>
              </p:txBody>
            </p:sp>
          </p:grp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259BB238-E8BE-4AE5-A8FA-DDE464365778}"/>
                  </a:ext>
                </a:extLst>
              </p:cNvPr>
              <p:cNvGrpSpPr/>
              <p:nvPr/>
            </p:nvGrpSpPr>
            <p:grpSpPr>
              <a:xfrm>
                <a:off x="7926287" y="3295757"/>
                <a:ext cx="3183654" cy="2874385"/>
                <a:chOff x="7926287" y="1882510"/>
                <a:chExt cx="3183654" cy="2874385"/>
              </a:xfrm>
            </p:grpSpPr>
            <p:pic>
              <p:nvPicPr>
                <p:cNvPr id="23" name="Рисунок 22">
                  <a:extLst>
                    <a:ext uri="{FF2B5EF4-FFF2-40B4-BE49-F238E27FC236}">
                      <a16:creationId xmlns:a16="http://schemas.microsoft.com/office/drawing/2014/main" id="{7DAB1E7B-E83D-4533-B4E8-A4100253B7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aturation sat="8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26287" y="1882510"/>
                  <a:ext cx="3183654" cy="2874385"/>
                </a:xfrm>
                <a:prstGeom prst="rect">
                  <a:avLst/>
                </a:prstGeom>
                <a:effectLst>
                  <a:outerShdw blurRad="203200" dist="88900" dir="4200000" algn="tl" rotWithShape="0">
                    <a:prstClr val="black">
                      <a:alpha val="45000"/>
                    </a:prstClr>
                  </a:outerShd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FDC445F4-50C6-49B3-8545-1A36D705E5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12580" y="2088758"/>
                  <a:ext cx="1262107" cy="1230944"/>
                </a:xfrm>
                <a:prstGeom prst="rect">
                  <a:avLst/>
                </a:prstGeom>
              </p:spPr>
            </p:pic>
            <p:sp>
              <p:nvSpPr>
                <p:cNvPr id="33" name="Прямоугольник 32">
                  <a:extLst>
                    <a:ext uri="{FF2B5EF4-FFF2-40B4-BE49-F238E27FC236}">
                      <a16:creationId xmlns:a16="http://schemas.microsoft.com/office/drawing/2014/main" id="{433C6677-9E94-4BCC-AD34-BFE88EE7883C}"/>
                    </a:ext>
                  </a:extLst>
                </p:cNvPr>
                <p:cNvSpPr/>
                <p:nvPr/>
              </p:nvSpPr>
              <p:spPr>
                <a:xfrm>
                  <a:off x="9491910" y="2393161"/>
                  <a:ext cx="1241045" cy="461665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dirty="0">
                      <a:solidFill>
                        <a:schemeClr val="bg1"/>
                      </a:solidFill>
                      <a:latin typeface="Creata Black" panose="00000A00000000000000" pitchFamily="2" charset="-52"/>
                    </a:rPr>
                    <a:t>ВЕЧЕР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0B3F8F1-55C4-44DF-A72C-B6821579B23E}"/>
                    </a:ext>
                  </a:extLst>
                </p:cNvPr>
                <p:cNvSpPr txBox="1"/>
                <p:nvPr/>
              </p:nvSpPr>
              <p:spPr>
                <a:xfrm>
                  <a:off x="8167134" y="3509725"/>
                  <a:ext cx="267647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>
                      <a:solidFill>
                        <a:schemeClr val="bg1">
                          <a:lumMod val="8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285750" indent="-285750" algn="l">
                    <a:buFont typeface="Wingdings" panose="05000000000000000000" pitchFamily="2" charset="2"/>
                    <a:buChar char="§"/>
                  </a:pPr>
                  <a:r>
                    <a:rPr lang="ru-RU" sz="16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мощный финал</a:t>
                  </a:r>
                </a:p>
                <a:p>
                  <a:pPr marL="285750" indent="-285750" algn="l">
                    <a:buFont typeface="Wingdings" panose="05000000000000000000" pitchFamily="2" charset="2"/>
                    <a:buChar char="§"/>
                  </a:pPr>
                  <a:r>
                    <a:rPr lang="ru-RU" sz="16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закрепление идеи</a:t>
                  </a:r>
                </a:p>
              </p:txBody>
            </p:sp>
          </p:grpSp>
        </p:grpSp>
      </p:grp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6" y="835862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701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</p:spTree>
    <p:extLst>
      <p:ext uri="{BB962C8B-B14F-4D97-AF65-F5344CB8AC3E}">
        <p14:creationId xmlns:p14="http://schemas.microsoft.com/office/powerpoint/2010/main" val="1975203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09E61F7-56D6-4C5E-B31C-525F7AB45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3"/>
            <a:ext cx="12192000" cy="6859713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182BC4E-6698-493C-A701-5E72AB1043A2}"/>
              </a:ext>
            </a:extLst>
          </p:cNvPr>
          <p:cNvCxnSpPr>
            <a:cxnSpLocks/>
          </p:cNvCxnSpPr>
          <p:nvPr/>
        </p:nvCxnSpPr>
        <p:spPr>
          <a:xfrm>
            <a:off x="1551968" y="1712417"/>
            <a:ext cx="0" cy="385309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Вступление с музыкантами 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Яркое музыкальное мини-шоу с участием саксофона, тромбона и ударных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F11D674-7C5A-471A-8BFA-5E93E7E98C6B}"/>
              </a:ext>
            </a:extLst>
          </p:cNvPr>
          <p:cNvGrpSpPr/>
          <p:nvPr/>
        </p:nvGrpSpPr>
        <p:grpSpPr>
          <a:xfrm>
            <a:off x="2181609" y="2755731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Ритмичная разминка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Ряд веселых интерактивных игр на реакцию и внимание для снятия эмоциональных барьеров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3EBC4ED-F7BD-43ED-802D-6E83DE8FC338}"/>
              </a:ext>
            </a:extLst>
          </p:cNvPr>
          <p:cNvGrpSpPr/>
          <p:nvPr/>
        </p:nvGrpSpPr>
        <p:grpSpPr>
          <a:xfrm>
            <a:off x="2181608" y="3492509"/>
            <a:ext cx="9405332" cy="916523"/>
            <a:chOff x="3070655" y="2185499"/>
            <a:chExt cx="8516287" cy="9165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Игра на </a:t>
              </a:r>
              <a:r>
                <a:rPr lang="en-US" sz="1800" dirty="0" err="1">
                  <a:solidFill>
                    <a:srgbClr val="131313"/>
                  </a:solidFill>
                </a:rPr>
                <a:t>boomwhackers</a:t>
              </a:r>
              <a:r>
                <a:rPr lang="en-US" sz="1800" dirty="0">
                  <a:solidFill>
                    <a:srgbClr val="131313"/>
                  </a:solidFill>
                </a:rPr>
                <a:t> </a:t>
              </a:r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(</a:t>
              </a:r>
              <a:r>
                <a:rPr lang="ru-RU" dirty="0" err="1">
                  <a:solidFill>
                    <a:schemeClr val="bg1">
                      <a:lumMod val="75000"/>
                    </a:schemeClr>
                  </a:solidFill>
                </a:rPr>
                <a:t>бумвокерс</a:t>
              </a:r>
              <a:r>
                <a:rPr lang="ru-RU" dirty="0">
                  <a:solidFill>
                    <a:schemeClr val="bg1">
                      <a:lumMod val="75000"/>
                    </a:schemeClr>
                  </a:solidFill>
                </a:rPr>
                <a:t>)</a:t>
              </a: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Раздача на всех участников музыкальных трубок и командное вовлечение </a:t>
              </a:r>
              <a:b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с помощью различных ритмов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7CA6950-B469-4A4C-90FA-3614BC0A224C}"/>
              </a:ext>
            </a:extLst>
          </p:cNvPr>
          <p:cNvGrpSpPr/>
          <p:nvPr/>
        </p:nvGrpSpPr>
        <p:grpSpPr>
          <a:xfrm>
            <a:off x="2177211" y="4379924"/>
            <a:ext cx="9405332" cy="916523"/>
            <a:chOff x="3070655" y="2185499"/>
            <a:chExt cx="8516287" cy="916523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Барабанный блок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Приглашение самых активных участников поиграть на настоящих африканских барабанах </a:t>
              </a:r>
              <a:b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+ взаимодействие с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boomwhackers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8567F508-A97E-4A96-AF96-8F0985BEA06A}"/>
              </a:ext>
            </a:extLst>
          </p:cNvPr>
          <p:cNvGrpSpPr/>
          <p:nvPr/>
        </p:nvGrpSpPr>
        <p:grpSpPr>
          <a:xfrm>
            <a:off x="2177211" y="5302976"/>
            <a:ext cx="9405332" cy="916523"/>
            <a:chOff x="3070655" y="2185499"/>
            <a:chExt cx="8516287" cy="91652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5.   Итоговый концерт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Добавление тамбуринов и маракасов + финальное превращение в полноценный оркестр, </a:t>
              </a:r>
              <a:b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где каждому инструменту присваивается свой уникальный ритм! 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72B2D80-4B73-4C0F-B3F3-AC2F9689D2EE}"/>
                </a:ext>
              </a:extLst>
            </p:cNvPr>
            <p:cNvGrpSpPr/>
            <p:nvPr/>
          </p:nvGrpSpPr>
          <p:grpSpPr>
            <a:xfrm>
              <a:off x="1059404" y="1579795"/>
              <a:ext cx="1043189" cy="338554"/>
              <a:chOff x="1300766" y="1240666"/>
              <a:chExt cx="1043189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018E4AAE-ED83-4EF5-84F9-F37F475E05CD}"/>
                  </a:ext>
                </a:extLst>
              </p:cNvPr>
              <p:cNvSpPr/>
              <p:nvPr/>
            </p:nvSpPr>
            <p:spPr>
              <a:xfrm>
                <a:off x="1300766" y="1303014"/>
                <a:ext cx="1043189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A294589B-4B3C-4ED7-8BD3-0AE2B204AC0A}"/>
                  </a:ext>
                </a:extLst>
              </p:cNvPr>
              <p:cNvSpPr/>
              <p:nvPr/>
            </p:nvSpPr>
            <p:spPr>
              <a:xfrm>
                <a:off x="2054156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1617083-70E4-42A1-A2DF-893BF5DD094C}"/>
                </a:ext>
              </a:extLst>
            </p:cNvPr>
            <p:cNvGrpSpPr/>
            <p:nvPr/>
          </p:nvGrpSpPr>
          <p:grpSpPr>
            <a:xfrm>
              <a:off x="2177209" y="1507086"/>
              <a:ext cx="1902088" cy="338554"/>
              <a:chOff x="441868" y="1439065"/>
              <a:chExt cx="1902088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5641FFD8-6FED-4E50-B478-2F08AB9BCBFE}"/>
                  </a:ext>
                </a:extLst>
              </p:cNvPr>
              <p:cNvSpPr/>
              <p:nvPr/>
            </p:nvSpPr>
            <p:spPr>
              <a:xfrm>
                <a:off x="441868" y="1508882"/>
                <a:ext cx="1902088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1BF055E4-A253-49F7-82EF-A54AAC5A1D61}"/>
                  </a:ext>
                </a:extLst>
              </p:cNvPr>
              <p:cNvSpPr/>
              <p:nvPr/>
            </p:nvSpPr>
            <p:spPr>
              <a:xfrm>
                <a:off x="2020986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ECDD696-507D-4451-9D2F-B019D6066B59}"/>
                </a:ext>
              </a:extLst>
            </p:cNvPr>
            <p:cNvGrpSpPr/>
            <p:nvPr/>
          </p:nvGrpSpPr>
          <p:grpSpPr>
            <a:xfrm>
              <a:off x="4164468" y="1581372"/>
              <a:ext cx="2923934" cy="338554"/>
              <a:chOff x="821423" y="1242245"/>
              <a:chExt cx="1524572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BB68DB1A-0AA9-430F-AEF6-B077B74873FB}"/>
                  </a:ext>
                </a:extLst>
              </p:cNvPr>
              <p:cNvSpPr/>
              <p:nvPr/>
            </p:nvSpPr>
            <p:spPr>
              <a:xfrm>
                <a:off x="821423" y="1303014"/>
                <a:ext cx="1524572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AB04FE05-19F3-49E5-8431-054AB4CB39ED}"/>
                  </a:ext>
                </a:extLst>
              </p:cNvPr>
              <p:cNvSpPr/>
              <p:nvPr/>
            </p:nvSpPr>
            <p:spPr>
              <a:xfrm>
                <a:off x="2182842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9B965B1-5E4D-49F9-ACDD-DD1F87A3F362}"/>
                </a:ext>
              </a:extLst>
            </p:cNvPr>
            <p:cNvGrpSpPr/>
            <p:nvPr/>
          </p:nvGrpSpPr>
          <p:grpSpPr>
            <a:xfrm>
              <a:off x="7173573" y="1515083"/>
              <a:ext cx="1358513" cy="338554"/>
              <a:chOff x="985443" y="1428372"/>
              <a:chExt cx="1358513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E589B1DD-0C7F-48D6-B0A9-D6A95E5A2006}"/>
                  </a:ext>
                </a:extLst>
              </p:cNvPr>
              <p:cNvSpPr/>
              <p:nvPr/>
            </p:nvSpPr>
            <p:spPr>
              <a:xfrm>
                <a:off x="985443" y="1490718"/>
                <a:ext cx="1358513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F1EE4829-42A7-4F21-9044-711967876238}"/>
                  </a:ext>
                </a:extLst>
              </p:cNvPr>
              <p:cNvSpPr/>
              <p:nvPr/>
            </p:nvSpPr>
            <p:spPr>
              <a:xfrm>
                <a:off x="2005884" y="1428372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4</a:t>
                </a:r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2921044-DC8A-4E28-A745-0312A8648DF8}"/>
                </a:ext>
              </a:extLst>
            </p:cNvPr>
            <p:cNvGrpSpPr/>
            <p:nvPr/>
          </p:nvGrpSpPr>
          <p:grpSpPr>
            <a:xfrm>
              <a:off x="8617257" y="1581372"/>
              <a:ext cx="2476410" cy="338554"/>
              <a:chOff x="-132454" y="1242245"/>
              <a:chExt cx="2476410" cy="338554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B2776C5B-D0AE-4B7C-A31A-0F54B08E96A2}"/>
                  </a:ext>
                </a:extLst>
              </p:cNvPr>
              <p:cNvSpPr/>
              <p:nvPr/>
            </p:nvSpPr>
            <p:spPr>
              <a:xfrm>
                <a:off x="-132454" y="1303014"/>
                <a:ext cx="2476410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28909870-FEA5-4EA1-9679-26D87D7359C4}"/>
                  </a:ext>
                </a:extLst>
              </p:cNvPr>
              <p:cNvSpPr/>
              <p:nvPr/>
            </p:nvSpPr>
            <p:spPr>
              <a:xfrm>
                <a:off x="2031050" y="124224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15-60 минут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id="{210728FC-57E5-4FA3-817B-23F8DEEFB841}"/>
              </a:ext>
            </a:extLst>
          </p:cNvPr>
          <p:cNvSpPr/>
          <p:nvPr/>
        </p:nvSpPr>
        <p:spPr>
          <a:xfrm>
            <a:off x="1407886" y="541363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81E159D7-5A88-45EA-BBA2-C7EC8A278402}"/>
              </a:ext>
            </a:extLst>
          </p:cNvPr>
          <p:cNvSpPr/>
          <p:nvPr/>
        </p:nvSpPr>
        <p:spPr>
          <a:xfrm>
            <a:off x="1407885" y="4520909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08CE5BF-14FC-4B98-8140-4802ECF25ADE}"/>
              </a:ext>
            </a:extLst>
          </p:cNvPr>
          <p:cNvSpPr/>
          <p:nvPr/>
        </p:nvSpPr>
        <p:spPr>
          <a:xfrm>
            <a:off x="1407885" y="362601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BCF2CAC-6C13-4B81-9F8D-31A76D89A9BE}"/>
              </a:ext>
            </a:extLst>
          </p:cNvPr>
          <p:cNvSpPr/>
          <p:nvPr/>
        </p:nvSpPr>
        <p:spPr>
          <a:xfrm>
            <a:off x="1410640" y="287540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13F47384-6E0A-425D-9224-DC53251E9D7D}"/>
              </a:ext>
            </a:extLst>
          </p:cNvPr>
          <p:cNvSpPr/>
          <p:nvPr/>
        </p:nvSpPr>
        <p:spPr>
          <a:xfrm>
            <a:off x="1400404" y="215004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3701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7F7B58-9EED-4DA3-955E-A30D66682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66715DD-2495-4667-BAFC-7CAA903C34F9}"/>
              </a:ext>
            </a:extLst>
          </p:cNvPr>
          <p:cNvGrpSpPr/>
          <p:nvPr/>
        </p:nvGrpSpPr>
        <p:grpSpPr>
          <a:xfrm>
            <a:off x="748272" y="348548"/>
            <a:ext cx="3347534" cy="6095795"/>
            <a:chOff x="748272" y="582635"/>
            <a:chExt cx="3347534" cy="6095795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800E352E-D31B-46CB-9FA1-A5E00D5705B1}"/>
                </a:ext>
              </a:extLst>
            </p:cNvPr>
            <p:cNvSpPr/>
            <p:nvPr/>
          </p:nvSpPr>
          <p:spPr>
            <a:xfrm>
              <a:off x="748273" y="582635"/>
              <a:ext cx="3289157" cy="6095795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2" name="Прямоугольник: скругленные углы 121">
              <a:extLst>
                <a:ext uri="{FF2B5EF4-FFF2-40B4-BE49-F238E27FC236}">
                  <a16:creationId xmlns:a16="http://schemas.microsoft.com/office/drawing/2014/main" id="{FA1B0B15-32C5-4586-8548-141E751F220E}"/>
                </a:ext>
              </a:extLst>
            </p:cNvPr>
            <p:cNvSpPr/>
            <p:nvPr/>
          </p:nvSpPr>
          <p:spPr>
            <a:xfrm>
              <a:off x="748272" y="582637"/>
              <a:ext cx="3289157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0F785C69-14E2-436F-B7F7-F8B5A31D9EF7}"/>
                </a:ext>
              </a:extLst>
            </p:cNvPr>
            <p:cNvSpPr/>
            <p:nvPr/>
          </p:nvSpPr>
          <p:spPr>
            <a:xfrm>
              <a:off x="1603211" y="699828"/>
              <a:ext cx="1579279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Creata Black"/>
                </a:rPr>
                <a:t>ДРАЙВ+</a:t>
              </a:r>
              <a:endParaRPr lang="ru-RU" sz="2400" dirty="0">
                <a:solidFill>
                  <a:schemeClr val="bg1">
                    <a:lumMod val="95000"/>
                  </a:schemeClr>
                </a:solidFill>
                <a:latin typeface="Creata Black" panose="00000A00000000000000" pitchFamily="2" charset="-52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0F49B94-C067-4C16-BFA6-E9AA3436BE55}"/>
                </a:ext>
              </a:extLst>
            </p:cNvPr>
            <p:cNvGrpSpPr/>
            <p:nvPr/>
          </p:nvGrpSpPr>
          <p:grpSpPr>
            <a:xfrm>
              <a:off x="1003063" y="1404303"/>
              <a:ext cx="3034364" cy="673375"/>
              <a:chOff x="1003063" y="1287162"/>
              <a:chExt cx="3034364" cy="673375"/>
            </a:xfrm>
          </p:grpSpPr>
          <p:grpSp>
            <p:nvGrpSpPr>
              <p:cNvPr id="124" name="Группа 123">
                <a:extLst>
                  <a:ext uri="{FF2B5EF4-FFF2-40B4-BE49-F238E27FC236}">
                    <a16:creationId xmlns:a16="http://schemas.microsoft.com/office/drawing/2014/main" id="{109349F1-F264-4F07-A9FB-42D5F1187E64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53275CDC-0CFA-4FD1-AA6E-E99DABAD690F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131313"/>
                      </a:solidFill>
                    </a:rPr>
                    <a:t>Музыкальные</a:t>
                  </a:r>
                  <a:r>
                    <a:rPr lang="ru-RU" b="1" dirty="0">
                      <a:solidFill>
                        <a:srgbClr val="131313"/>
                      </a:solidFill>
                    </a:rPr>
                    <a:t> </a:t>
                  </a:r>
                  <a:r>
                    <a:rPr lang="ru-RU" dirty="0">
                      <a:solidFill>
                        <a:srgbClr val="131313"/>
                      </a:solidFill>
                    </a:rPr>
                    <a:t>трубки</a:t>
                  </a:r>
                </a:p>
              </p:txBody>
            </p:sp>
            <p:sp>
              <p:nvSpPr>
                <p:cNvPr id="126" name="Прямоугольник 125">
                  <a:extLst>
                    <a:ext uri="{FF2B5EF4-FFF2-40B4-BE49-F238E27FC236}">
                      <a16:creationId xmlns:a16="http://schemas.microsoft.com/office/drawing/2014/main" id="{EA3AE1D6-C66C-4F3E-8137-AD386B224B57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для всех участников</a:t>
                  </a:r>
                </a:p>
              </p:txBody>
            </p:sp>
          </p:grpSp>
          <p:cxnSp>
            <p:nvCxnSpPr>
              <p:cNvPr id="3" name="Прямая соединительная линия 2">
                <a:extLst>
                  <a:ext uri="{FF2B5EF4-FFF2-40B4-BE49-F238E27FC236}">
                    <a16:creationId xmlns:a16="http://schemas.microsoft.com/office/drawing/2014/main" id="{D9DD8EA7-1462-4302-A6BA-3BE6AE2255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11109B3E-2D4B-43B0-B8D7-BDEF17ACAB01}"/>
                </a:ext>
              </a:extLst>
            </p:cNvPr>
            <p:cNvGrpSpPr/>
            <p:nvPr/>
          </p:nvGrpSpPr>
          <p:grpSpPr>
            <a:xfrm>
              <a:off x="1032867" y="2204440"/>
              <a:ext cx="3034364" cy="673375"/>
              <a:chOff x="1003063" y="1287162"/>
              <a:chExt cx="3034364" cy="673375"/>
            </a:xfrm>
          </p:grpSpPr>
          <p:grpSp>
            <p:nvGrpSpPr>
              <p:cNvPr id="150" name="Группа 149">
                <a:extLst>
                  <a:ext uri="{FF2B5EF4-FFF2-40B4-BE49-F238E27FC236}">
                    <a16:creationId xmlns:a16="http://schemas.microsoft.com/office/drawing/2014/main" id="{22FD67F5-854E-40A9-BD46-EF28383CFC19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3CA213A9-75DF-4E5E-9B1D-D3AA81757C2A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131313"/>
                      </a:solidFill>
                    </a:rPr>
                    <a:t>Перкуссия</a:t>
                  </a:r>
                </a:p>
              </p:txBody>
            </p:sp>
            <p:sp>
              <p:nvSpPr>
                <p:cNvPr id="153" name="Прямоугольник 152">
                  <a:extLst>
                    <a:ext uri="{FF2B5EF4-FFF2-40B4-BE49-F238E27FC236}">
                      <a16:creationId xmlns:a16="http://schemas.microsoft.com/office/drawing/2014/main" id="{BD32181F-C44D-4519-A2EB-1B99F6F17C21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тамбурины и маракасы</a:t>
                  </a:r>
                </a:p>
              </p:txBody>
            </p:sp>
          </p:grpSp>
          <p:cxnSp>
            <p:nvCxnSpPr>
              <p:cNvPr id="151" name="Прямая соединительная линия 150">
                <a:extLst>
                  <a:ext uri="{FF2B5EF4-FFF2-40B4-BE49-F238E27FC236}">
                    <a16:creationId xmlns:a16="http://schemas.microsoft.com/office/drawing/2014/main" id="{42461177-8323-45BF-AE9F-33475FD189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Группа 153">
              <a:extLst>
                <a:ext uri="{FF2B5EF4-FFF2-40B4-BE49-F238E27FC236}">
                  <a16:creationId xmlns:a16="http://schemas.microsoft.com/office/drawing/2014/main" id="{36917168-73EA-4D5D-ADE4-C3F0BCCB279F}"/>
                </a:ext>
              </a:extLst>
            </p:cNvPr>
            <p:cNvGrpSpPr/>
            <p:nvPr/>
          </p:nvGrpSpPr>
          <p:grpSpPr>
            <a:xfrm>
              <a:off x="1061443" y="3008912"/>
              <a:ext cx="2886766" cy="673375"/>
              <a:chOff x="1003064" y="1287162"/>
              <a:chExt cx="2886766" cy="673375"/>
            </a:xfrm>
          </p:grpSpPr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5F957CDD-609F-419B-AD63-14B948D1F97F}"/>
                  </a:ext>
                </a:extLst>
              </p:cNvPr>
              <p:cNvSpPr txBox="1"/>
              <p:nvPr/>
            </p:nvSpPr>
            <p:spPr>
              <a:xfrm>
                <a:off x="1003064" y="1287162"/>
                <a:ext cx="28867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r>
                  <a:rPr lang="ru-RU" dirty="0">
                    <a:solidFill>
                      <a:srgbClr val="131313"/>
                    </a:solidFill>
                  </a:rPr>
                  <a:t>10 африканских барабанов</a:t>
                </a:r>
              </a:p>
            </p:txBody>
          </p:sp>
          <p:cxnSp>
            <p:nvCxnSpPr>
              <p:cNvPr id="156" name="Прямая соединительная линия 155">
                <a:extLst>
                  <a:ext uri="{FF2B5EF4-FFF2-40B4-BE49-F238E27FC236}">
                    <a16:creationId xmlns:a16="http://schemas.microsoft.com/office/drawing/2014/main" id="{B7E83F36-41B8-42CE-9DBF-D848849D38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1" name="Прямая соединительная линия 160">
              <a:extLst>
                <a:ext uri="{FF2B5EF4-FFF2-40B4-BE49-F238E27FC236}">
                  <a16:creationId xmlns:a16="http://schemas.microsoft.com/office/drawing/2014/main" id="{1E8CB8E7-0004-4EAD-BC53-4F1797F30AF8}"/>
                </a:ext>
              </a:extLst>
            </p:cNvPr>
            <p:cNvCxnSpPr>
              <a:cxnSpLocks/>
            </p:cNvCxnSpPr>
            <p:nvPr/>
          </p:nvCxnSpPr>
          <p:spPr>
            <a:xfrm>
              <a:off x="1090017" y="4990635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4" name="Группа 163">
              <a:extLst>
                <a:ext uri="{FF2B5EF4-FFF2-40B4-BE49-F238E27FC236}">
                  <a16:creationId xmlns:a16="http://schemas.microsoft.com/office/drawing/2014/main" id="{3C4E8DA1-C6D1-4AA3-AA05-AAA204ECB703}"/>
                </a:ext>
              </a:extLst>
            </p:cNvPr>
            <p:cNvGrpSpPr/>
            <p:nvPr/>
          </p:nvGrpSpPr>
          <p:grpSpPr>
            <a:xfrm>
              <a:off x="1061442" y="5093079"/>
              <a:ext cx="3034364" cy="663971"/>
              <a:chOff x="1003063" y="1821504"/>
              <a:chExt cx="3034364" cy="663971"/>
            </a:xfrm>
          </p:grpSpPr>
          <p:grpSp>
            <p:nvGrpSpPr>
              <p:cNvPr id="165" name="Группа 164">
                <a:extLst>
                  <a:ext uri="{FF2B5EF4-FFF2-40B4-BE49-F238E27FC236}">
                    <a16:creationId xmlns:a16="http://schemas.microsoft.com/office/drawing/2014/main" id="{3946A799-6FAA-420C-9FEF-7249349EE076}"/>
                  </a:ext>
                </a:extLst>
              </p:cNvPr>
              <p:cNvGrpSpPr/>
              <p:nvPr/>
            </p:nvGrpSpPr>
            <p:grpSpPr>
              <a:xfrm>
                <a:off x="1003063" y="1821504"/>
                <a:ext cx="3034364" cy="554190"/>
                <a:chOff x="3070654" y="2719841"/>
                <a:chExt cx="8516285" cy="554190"/>
              </a:xfrm>
            </p:grpSpPr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E849B31A-EE43-4332-AD59-C448A10F95B9}"/>
                    </a:ext>
                  </a:extLst>
                </p:cNvPr>
                <p:cNvSpPr txBox="1"/>
                <p:nvPr/>
              </p:nvSpPr>
              <p:spPr>
                <a:xfrm>
                  <a:off x="3070657" y="2719841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131313"/>
                      </a:solidFill>
                    </a:rPr>
                    <a:t>20 минут</a:t>
                  </a:r>
                </a:p>
              </p:txBody>
            </p:sp>
            <p:sp>
              <p:nvSpPr>
                <p:cNvPr id="168" name="Прямоугольник 167">
                  <a:extLst>
                    <a:ext uri="{FF2B5EF4-FFF2-40B4-BE49-F238E27FC236}">
                      <a16:creationId xmlns:a16="http://schemas.microsoft.com/office/drawing/2014/main" id="{8C5EFC9A-C5A2-447E-AEA0-99D3BBB75801}"/>
                    </a:ext>
                  </a:extLst>
                </p:cNvPr>
                <p:cNvSpPr/>
                <p:nvPr/>
              </p:nvSpPr>
              <p:spPr>
                <a:xfrm>
                  <a:off x="3070654" y="2997032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продолжительность программы</a:t>
                  </a:r>
                </a:p>
              </p:txBody>
            </p:sp>
          </p:grpSp>
          <p:cxnSp>
            <p:nvCxnSpPr>
              <p:cNvPr id="166" name="Прямая соединительная линия 165">
                <a:extLst>
                  <a:ext uri="{FF2B5EF4-FFF2-40B4-BE49-F238E27FC236}">
                    <a16:creationId xmlns:a16="http://schemas.microsoft.com/office/drawing/2014/main" id="{4F783ACF-AA6F-407A-ACC5-8DA0097BA3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2485475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id="{ED1F9BB6-D3D1-4AE8-93C0-1D91EA41471B}"/>
                </a:ext>
              </a:extLst>
            </p:cNvPr>
            <p:cNvSpPr/>
            <p:nvPr/>
          </p:nvSpPr>
          <p:spPr>
            <a:xfrm>
              <a:off x="1194444" y="5884565"/>
              <a:ext cx="2396811" cy="58477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131313"/>
                  </a:solidFill>
                  <a:latin typeface="Creata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/>
                </a:rPr>
                <a:t>  </a:t>
              </a:r>
              <a:r>
                <a:rPr lang="ru-RU" sz="3200" dirty="0">
                  <a:solidFill>
                    <a:srgbClr val="131313"/>
                  </a:solidFill>
                  <a:latin typeface="Creata Black"/>
                </a:rPr>
                <a:t>58 000 </a:t>
              </a:r>
              <a:r>
                <a:rPr lang="ru-RU" sz="2400" b="1" dirty="0">
                  <a:solidFill>
                    <a:srgbClr val="131313"/>
                  </a:solidFill>
                  <a:latin typeface="Calibri Light"/>
                  <a:cs typeface="Calibri Light"/>
                </a:rPr>
                <a:t>₽</a:t>
              </a:r>
            </a:p>
          </p:txBody>
        </p:sp>
      </p:grpSp>
      <p:grpSp>
        <p:nvGrpSpPr>
          <p:cNvPr id="250" name="Группа 249">
            <a:extLst>
              <a:ext uri="{FF2B5EF4-FFF2-40B4-BE49-F238E27FC236}">
                <a16:creationId xmlns:a16="http://schemas.microsoft.com/office/drawing/2014/main" id="{94A836F7-1429-4976-8964-31FB83EC42C0}"/>
              </a:ext>
            </a:extLst>
          </p:cNvPr>
          <p:cNvGrpSpPr/>
          <p:nvPr/>
        </p:nvGrpSpPr>
        <p:grpSpPr>
          <a:xfrm>
            <a:off x="8143552" y="349360"/>
            <a:ext cx="3347534" cy="6095795"/>
            <a:chOff x="748272" y="582635"/>
            <a:chExt cx="3347534" cy="6095795"/>
          </a:xfrm>
        </p:grpSpPr>
        <p:sp>
          <p:nvSpPr>
            <p:cNvPr id="251" name="Прямоугольник: скругленные углы 250">
              <a:extLst>
                <a:ext uri="{FF2B5EF4-FFF2-40B4-BE49-F238E27FC236}">
                  <a16:creationId xmlns:a16="http://schemas.microsoft.com/office/drawing/2014/main" id="{0A5A3753-907A-473C-9804-F92C04C9C903}"/>
                </a:ext>
              </a:extLst>
            </p:cNvPr>
            <p:cNvSpPr/>
            <p:nvPr/>
          </p:nvSpPr>
          <p:spPr>
            <a:xfrm>
              <a:off x="748273" y="582635"/>
              <a:ext cx="3289157" cy="6095795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2" name="Прямоугольник: скругленные углы 251">
              <a:extLst>
                <a:ext uri="{FF2B5EF4-FFF2-40B4-BE49-F238E27FC236}">
                  <a16:creationId xmlns:a16="http://schemas.microsoft.com/office/drawing/2014/main" id="{9F5184A8-361C-4502-A2AE-4BA7D0CD6395}"/>
                </a:ext>
              </a:extLst>
            </p:cNvPr>
            <p:cNvSpPr/>
            <p:nvPr/>
          </p:nvSpPr>
          <p:spPr>
            <a:xfrm>
              <a:off x="748272" y="582637"/>
              <a:ext cx="3289157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3" name="Прямоугольник 252">
              <a:extLst>
                <a:ext uri="{FF2B5EF4-FFF2-40B4-BE49-F238E27FC236}">
                  <a16:creationId xmlns:a16="http://schemas.microsoft.com/office/drawing/2014/main" id="{8995A49A-34FF-4079-922F-1F65F42DF182}"/>
                </a:ext>
              </a:extLst>
            </p:cNvPr>
            <p:cNvSpPr/>
            <p:nvPr/>
          </p:nvSpPr>
          <p:spPr>
            <a:xfrm>
              <a:off x="1034148" y="699828"/>
              <a:ext cx="2717412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Creata Black" panose="00000A00000000000000" pitchFamily="2" charset="-52"/>
                </a:rPr>
                <a:t>МАКСИ-ДРАЙВ</a:t>
              </a:r>
            </a:p>
          </p:txBody>
        </p:sp>
        <p:grpSp>
          <p:nvGrpSpPr>
            <p:cNvPr id="254" name="Группа 253">
              <a:extLst>
                <a:ext uri="{FF2B5EF4-FFF2-40B4-BE49-F238E27FC236}">
                  <a16:creationId xmlns:a16="http://schemas.microsoft.com/office/drawing/2014/main" id="{51A4A211-A53C-4F77-8AFC-1FF41BAEFBA5}"/>
                </a:ext>
              </a:extLst>
            </p:cNvPr>
            <p:cNvGrpSpPr/>
            <p:nvPr/>
          </p:nvGrpSpPr>
          <p:grpSpPr>
            <a:xfrm>
              <a:off x="1003063" y="1404303"/>
              <a:ext cx="3034364" cy="673375"/>
              <a:chOff x="1003063" y="1287162"/>
              <a:chExt cx="3034364" cy="673375"/>
            </a:xfrm>
          </p:grpSpPr>
          <p:grpSp>
            <p:nvGrpSpPr>
              <p:cNvPr id="272" name="Группа 271">
                <a:extLst>
                  <a:ext uri="{FF2B5EF4-FFF2-40B4-BE49-F238E27FC236}">
                    <a16:creationId xmlns:a16="http://schemas.microsoft.com/office/drawing/2014/main" id="{1EE3C770-7849-40AF-ADF4-801C5C881434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E65ED5E5-64A5-4B5D-9153-0E15253F7C6D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131313"/>
                      </a:solidFill>
                    </a:rPr>
                    <a:t>Музыкальные трубки</a:t>
                  </a:r>
                </a:p>
              </p:txBody>
            </p:sp>
            <p:sp>
              <p:nvSpPr>
                <p:cNvPr id="275" name="Прямоугольник 274">
                  <a:extLst>
                    <a:ext uri="{FF2B5EF4-FFF2-40B4-BE49-F238E27FC236}">
                      <a16:creationId xmlns:a16="http://schemas.microsoft.com/office/drawing/2014/main" id="{675408AC-EC5D-4FDD-BFE0-8FBA58E4F5B8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для всех участников</a:t>
                  </a:r>
                </a:p>
              </p:txBody>
            </p:sp>
          </p:grpSp>
          <p:cxnSp>
            <p:nvCxnSpPr>
              <p:cNvPr id="273" name="Прямая соединительная линия 272">
                <a:extLst>
                  <a:ext uri="{FF2B5EF4-FFF2-40B4-BE49-F238E27FC236}">
                    <a16:creationId xmlns:a16="http://schemas.microsoft.com/office/drawing/2014/main" id="{40C69CDB-F6F1-4B4E-A478-FDF8B878F0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5" name="Группа 254">
              <a:extLst>
                <a:ext uri="{FF2B5EF4-FFF2-40B4-BE49-F238E27FC236}">
                  <a16:creationId xmlns:a16="http://schemas.microsoft.com/office/drawing/2014/main" id="{B5011D14-0927-49BF-BA49-B7C4B243DC7E}"/>
                </a:ext>
              </a:extLst>
            </p:cNvPr>
            <p:cNvGrpSpPr/>
            <p:nvPr/>
          </p:nvGrpSpPr>
          <p:grpSpPr>
            <a:xfrm>
              <a:off x="1032867" y="2204440"/>
              <a:ext cx="3034364" cy="673375"/>
              <a:chOff x="1003063" y="1287162"/>
              <a:chExt cx="3034364" cy="673375"/>
            </a:xfrm>
          </p:grpSpPr>
          <p:grpSp>
            <p:nvGrpSpPr>
              <p:cNvPr id="268" name="Группа 267">
                <a:extLst>
                  <a:ext uri="{FF2B5EF4-FFF2-40B4-BE49-F238E27FC236}">
                    <a16:creationId xmlns:a16="http://schemas.microsoft.com/office/drawing/2014/main" id="{1D25D52F-C8A6-4FC9-B5E9-7BE0124CCE75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270" name="TextBox 269">
                  <a:extLst>
                    <a:ext uri="{FF2B5EF4-FFF2-40B4-BE49-F238E27FC236}">
                      <a16:creationId xmlns:a16="http://schemas.microsoft.com/office/drawing/2014/main" id="{FFE10701-F354-43AA-8327-5E8BE5614D05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131313"/>
                      </a:solidFill>
                    </a:rPr>
                    <a:t>Перкуссия</a:t>
                  </a:r>
                </a:p>
              </p:txBody>
            </p:sp>
            <p:sp>
              <p:nvSpPr>
                <p:cNvPr id="271" name="Прямоугольник 270">
                  <a:extLst>
                    <a:ext uri="{FF2B5EF4-FFF2-40B4-BE49-F238E27FC236}">
                      <a16:creationId xmlns:a16="http://schemas.microsoft.com/office/drawing/2014/main" id="{FA448E0B-44F2-4759-BA0E-EC0570E411BF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тамбурины и маракасы</a:t>
                  </a:r>
                </a:p>
              </p:txBody>
            </p:sp>
          </p:grpSp>
          <p:cxnSp>
            <p:nvCxnSpPr>
              <p:cNvPr id="269" name="Прямая соединительная линия 268">
                <a:extLst>
                  <a:ext uri="{FF2B5EF4-FFF2-40B4-BE49-F238E27FC236}">
                    <a16:creationId xmlns:a16="http://schemas.microsoft.com/office/drawing/2014/main" id="{16A3940C-554C-41B9-9642-7D18F6751A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6" name="Группа 255">
              <a:extLst>
                <a:ext uri="{FF2B5EF4-FFF2-40B4-BE49-F238E27FC236}">
                  <a16:creationId xmlns:a16="http://schemas.microsoft.com/office/drawing/2014/main" id="{B5E9C98A-748B-42A4-BEB3-E600C3B49E7D}"/>
                </a:ext>
              </a:extLst>
            </p:cNvPr>
            <p:cNvGrpSpPr/>
            <p:nvPr/>
          </p:nvGrpSpPr>
          <p:grpSpPr>
            <a:xfrm>
              <a:off x="1061443" y="3008912"/>
              <a:ext cx="2886766" cy="673375"/>
              <a:chOff x="1003064" y="1287162"/>
              <a:chExt cx="2886766" cy="673375"/>
            </a:xfrm>
          </p:grpSpPr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53D48493-504D-49BB-A296-5AABE845B113}"/>
                  </a:ext>
                </a:extLst>
              </p:cNvPr>
              <p:cNvSpPr txBox="1"/>
              <p:nvPr/>
            </p:nvSpPr>
            <p:spPr>
              <a:xfrm>
                <a:off x="1003064" y="1287162"/>
                <a:ext cx="28867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r>
                  <a:rPr lang="ru-RU" dirty="0">
                    <a:solidFill>
                      <a:srgbClr val="269204"/>
                    </a:solidFill>
                  </a:rPr>
                  <a:t>20 африканских барабанов</a:t>
                </a:r>
              </a:p>
            </p:txBody>
          </p:sp>
          <p:cxnSp>
            <p:nvCxnSpPr>
              <p:cNvPr id="267" name="Прямая соединительная линия 266">
                <a:extLst>
                  <a:ext uri="{FF2B5EF4-FFF2-40B4-BE49-F238E27FC236}">
                    <a16:creationId xmlns:a16="http://schemas.microsoft.com/office/drawing/2014/main" id="{1E4E86CA-0C1A-46DC-A55B-043F088803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" name="Группа 256">
              <a:extLst>
                <a:ext uri="{FF2B5EF4-FFF2-40B4-BE49-F238E27FC236}">
                  <a16:creationId xmlns:a16="http://schemas.microsoft.com/office/drawing/2014/main" id="{DE0C515A-27DD-4D06-AE04-0A1DB400B3E7}"/>
                </a:ext>
              </a:extLst>
            </p:cNvPr>
            <p:cNvGrpSpPr/>
            <p:nvPr/>
          </p:nvGrpSpPr>
          <p:grpSpPr>
            <a:xfrm>
              <a:off x="1061443" y="3796458"/>
              <a:ext cx="2886766" cy="1194177"/>
              <a:chOff x="1003064" y="1287162"/>
              <a:chExt cx="2886766" cy="1194177"/>
            </a:xfrm>
          </p:grpSpPr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07969C9F-3B12-4340-925C-5036739311B0}"/>
                  </a:ext>
                </a:extLst>
              </p:cNvPr>
              <p:cNvSpPr txBox="1"/>
              <p:nvPr/>
            </p:nvSpPr>
            <p:spPr>
              <a:xfrm>
                <a:off x="1003064" y="1287162"/>
                <a:ext cx="288676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 b="1">
                    <a:solidFill>
                      <a:srgbClr val="131313"/>
                    </a:solidFill>
                    <a:latin typeface="Creata Medium" panose="00000600000000000000" pitchFamily="2" charset="-52"/>
                  </a:defRPr>
                </a:lvl1pPr>
              </a:lstStyle>
              <a:p>
                <a:r>
                  <a:rPr lang="ru-RU" b="0" dirty="0"/>
                  <a:t>3 Профессиональных музыканта </a:t>
                </a:r>
                <a:br>
                  <a:rPr lang="en-US" dirty="0"/>
                </a:br>
                <a:r>
                  <a:rPr lang="ru-RU" sz="12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(саксофон, тромбон, </a:t>
                </a:r>
                <a:br>
                  <a:rPr lang="en-US" sz="12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</a:br>
                <a:r>
                  <a:rPr lang="ru-RU" sz="12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барабанная установка)</a:t>
                </a:r>
              </a:p>
            </p:txBody>
          </p:sp>
          <p:cxnSp>
            <p:nvCxnSpPr>
              <p:cNvPr id="265" name="Прямая соединительная линия 264">
                <a:extLst>
                  <a:ext uri="{FF2B5EF4-FFF2-40B4-BE49-F238E27FC236}">
                    <a16:creationId xmlns:a16="http://schemas.microsoft.com/office/drawing/2014/main" id="{EDD97FFC-D3BA-4DD5-8F06-D87119B66D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2481339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8" name="Группа 257">
              <a:extLst>
                <a:ext uri="{FF2B5EF4-FFF2-40B4-BE49-F238E27FC236}">
                  <a16:creationId xmlns:a16="http://schemas.microsoft.com/office/drawing/2014/main" id="{3351C5D5-4874-4CC7-B3EA-03CAED0F709D}"/>
                </a:ext>
              </a:extLst>
            </p:cNvPr>
            <p:cNvGrpSpPr/>
            <p:nvPr/>
          </p:nvGrpSpPr>
          <p:grpSpPr>
            <a:xfrm>
              <a:off x="1061442" y="5093079"/>
              <a:ext cx="3034364" cy="673375"/>
              <a:chOff x="1003063" y="1821504"/>
              <a:chExt cx="3034364" cy="673375"/>
            </a:xfrm>
          </p:grpSpPr>
          <p:grpSp>
            <p:nvGrpSpPr>
              <p:cNvPr id="260" name="Группа 259">
                <a:extLst>
                  <a:ext uri="{FF2B5EF4-FFF2-40B4-BE49-F238E27FC236}">
                    <a16:creationId xmlns:a16="http://schemas.microsoft.com/office/drawing/2014/main" id="{FEA831D9-FEE1-4E28-BAEA-205CB1022B1F}"/>
                  </a:ext>
                </a:extLst>
              </p:cNvPr>
              <p:cNvGrpSpPr/>
              <p:nvPr/>
            </p:nvGrpSpPr>
            <p:grpSpPr>
              <a:xfrm>
                <a:off x="1003063" y="1821504"/>
                <a:ext cx="3034364" cy="554190"/>
                <a:chOff x="3070654" y="2719841"/>
                <a:chExt cx="8516285" cy="554190"/>
              </a:xfrm>
            </p:grpSpPr>
            <p:sp>
              <p:nvSpPr>
                <p:cNvPr id="262" name="TextBox 261">
                  <a:extLst>
                    <a:ext uri="{FF2B5EF4-FFF2-40B4-BE49-F238E27FC236}">
                      <a16:creationId xmlns:a16="http://schemas.microsoft.com/office/drawing/2014/main" id="{00FE7308-5DF6-4047-ADB8-87F6340C8E70}"/>
                    </a:ext>
                  </a:extLst>
                </p:cNvPr>
                <p:cNvSpPr txBox="1"/>
                <p:nvPr/>
              </p:nvSpPr>
              <p:spPr>
                <a:xfrm>
                  <a:off x="3070657" y="2719841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269204"/>
                      </a:solidFill>
                    </a:rPr>
                    <a:t>60 минут</a:t>
                  </a:r>
                </a:p>
              </p:txBody>
            </p:sp>
            <p:sp>
              <p:nvSpPr>
                <p:cNvPr id="263" name="Прямоугольник 262">
                  <a:extLst>
                    <a:ext uri="{FF2B5EF4-FFF2-40B4-BE49-F238E27FC236}">
                      <a16:creationId xmlns:a16="http://schemas.microsoft.com/office/drawing/2014/main" id="{1874AD91-F75B-4619-8313-80408E7583C1}"/>
                    </a:ext>
                  </a:extLst>
                </p:cNvPr>
                <p:cNvSpPr/>
                <p:nvPr/>
              </p:nvSpPr>
              <p:spPr>
                <a:xfrm>
                  <a:off x="3070654" y="2997032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продолжительность программы</a:t>
                  </a:r>
                </a:p>
              </p:txBody>
            </p:sp>
          </p:grpSp>
          <p:cxnSp>
            <p:nvCxnSpPr>
              <p:cNvPr id="261" name="Прямая соединительная линия 260">
                <a:extLst>
                  <a:ext uri="{FF2B5EF4-FFF2-40B4-BE49-F238E27FC236}">
                    <a16:creationId xmlns:a16="http://schemas.microsoft.com/office/drawing/2014/main" id="{351562B9-935C-4A5D-836C-0F4177CA15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2494879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9" name="Прямоугольник 258">
              <a:extLst>
                <a:ext uri="{FF2B5EF4-FFF2-40B4-BE49-F238E27FC236}">
                  <a16:creationId xmlns:a16="http://schemas.microsoft.com/office/drawing/2014/main" id="{D00C4965-9FBF-4869-8F59-C8C0DD425061}"/>
                </a:ext>
              </a:extLst>
            </p:cNvPr>
            <p:cNvSpPr/>
            <p:nvPr/>
          </p:nvSpPr>
          <p:spPr>
            <a:xfrm>
              <a:off x="1047770" y="5884565"/>
              <a:ext cx="2690160" cy="58477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131313"/>
                  </a:solidFill>
                  <a:latin typeface="Creata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/>
                </a:rPr>
                <a:t>  </a:t>
              </a:r>
              <a:r>
                <a:rPr lang="ru-RU" sz="3200" dirty="0">
                  <a:solidFill>
                    <a:srgbClr val="131313"/>
                  </a:solidFill>
                  <a:latin typeface="Creata Black"/>
                </a:rPr>
                <a:t>200 000 </a:t>
              </a:r>
              <a:r>
                <a:rPr lang="ru-RU" sz="2400" b="1" dirty="0">
                  <a:solidFill>
                    <a:srgbClr val="131313"/>
                  </a:solidFill>
                  <a:latin typeface="Calibri Light"/>
                  <a:cs typeface="Calibri Light"/>
                </a:rPr>
                <a:t>₽</a:t>
              </a:r>
            </a:p>
          </p:txBody>
        </p:sp>
      </p:grpSp>
      <p:grpSp>
        <p:nvGrpSpPr>
          <p:cNvPr id="170" name="Группа 169">
            <a:extLst>
              <a:ext uri="{FF2B5EF4-FFF2-40B4-BE49-F238E27FC236}">
                <a16:creationId xmlns:a16="http://schemas.microsoft.com/office/drawing/2014/main" id="{C6AB8807-36DD-4151-AD1F-4D84045D4F56}"/>
              </a:ext>
            </a:extLst>
          </p:cNvPr>
          <p:cNvGrpSpPr/>
          <p:nvPr/>
        </p:nvGrpSpPr>
        <p:grpSpPr>
          <a:xfrm>
            <a:off x="4451417" y="348548"/>
            <a:ext cx="3347534" cy="6095795"/>
            <a:chOff x="748272" y="582635"/>
            <a:chExt cx="3347534" cy="6095795"/>
          </a:xfrm>
        </p:grpSpPr>
        <p:sp>
          <p:nvSpPr>
            <p:cNvPr id="171" name="Прямоугольник: скругленные углы 170">
              <a:extLst>
                <a:ext uri="{FF2B5EF4-FFF2-40B4-BE49-F238E27FC236}">
                  <a16:creationId xmlns:a16="http://schemas.microsoft.com/office/drawing/2014/main" id="{AD8CA19C-16CA-429A-9E4E-00E25F4C815A}"/>
                </a:ext>
              </a:extLst>
            </p:cNvPr>
            <p:cNvSpPr/>
            <p:nvPr/>
          </p:nvSpPr>
          <p:spPr>
            <a:xfrm>
              <a:off x="748273" y="582635"/>
              <a:ext cx="3289157" cy="6095795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2" name="Прямоугольник: скругленные углы 171">
              <a:extLst>
                <a:ext uri="{FF2B5EF4-FFF2-40B4-BE49-F238E27FC236}">
                  <a16:creationId xmlns:a16="http://schemas.microsoft.com/office/drawing/2014/main" id="{51106F59-CF05-43E1-8E76-03CB032D47DE}"/>
                </a:ext>
              </a:extLst>
            </p:cNvPr>
            <p:cNvSpPr/>
            <p:nvPr/>
          </p:nvSpPr>
          <p:spPr>
            <a:xfrm>
              <a:off x="748272" y="582637"/>
              <a:ext cx="3289157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3" name="Прямоугольник 172">
              <a:extLst>
                <a:ext uri="{FF2B5EF4-FFF2-40B4-BE49-F238E27FC236}">
                  <a16:creationId xmlns:a16="http://schemas.microsoft.com/office/drawing/2014/main" id="{E17CBC5F-1936-4244-B158-C8450738DC46}"/>
                </a:ext>
              </a:extLst>
            </p:cNvPr>
            <p:cNvSpPr/>
            <p:nvPr/>
          </p:nvSpPr>
          <p:spPr>
            <a:xfrm>
              <a:off x="1131934" y="699828"/>
              <a:ext cx="2521844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Creata Black"/>
                </a:rPr>
                <a:t>СУПЕР ДРАЙВ</a:t>
              </a:r>
              <a:endParaRPr lang="ru-RU" sz="2400" dirty="0">
                <a:solidFill>
                  <a:schemeClr val="bg1">
                    <a:lumMod val="95000"/>
                  </a:schemeClr>
                </a:solidFill>
                <a:latin typeface="Creata Black" panose="00000A00000000000000" pitchFamily="2" charset="-52"/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DB3308BC-9832-4D10-9447-D314FAB88BF6}"/>
                </a:ext>
              </a:extLst>
            </p:cNvPr>
            <p:cNvGrpSpPr/>
            <p:nvPr/>
          </p:nvGrpSpPr>
          <p:grpSpPr>
            <a:xfrm>
              <a:off x="1003063" y="1404303"/>
              <a:ext cx="3034364" cy="673375"/>
              <a:chOff x="1003063" y="1287162"/>
              <a:chExt cx="3034364" cy="673375"/>
            </a:xfrm>
          </p:grpSpPr>
          <p:grpSp>
            <p:nvGrpSpPr>
              <p:cNvPr id="194" name="Группа 193">
                <a:extLst>
                  <a:ext uri="{FF2B5EF4-FFF2-40B4-BE49-F238E27FC236}">
                    <a16:creationId xmlns:a16="http://schemas.microsoft.com/office/drawing/2014/main" id="{856C875E-6504-4C89-BA49-C412DB3C71C5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196" name="TextBox 195">
                  <a:extLst>
                    <a:ext uri="{FF2B5EF4-FFF2-40B4-BE49-F238E27FC236}">
                      <a16:creationId xmlns:a16="http://schemas.microsoft.com/office/drawing/2014/main" id="{075465F4-78A7-4017-9254-302AC45EAC27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131313"/>
                      </a:solidFill>
                    </a:rPr>
                    <a:t>Музыкальные трубки</a:t>
                  </a:r>
                </a:p>
              </p:txBody>
            </p:sp>
            <p:sp>
              <p:nvSpPr>
                <p:cNvPr id="197" name="Прямоугольник 196">
                  <a:extLst>
                    <a:ext uri="{FF2B5EF4-FFF2-40B4-BE49-F238E27FC236}">
                      <a16:creationId xmlns:a16="http://schemas.microsoft.com/office/drawing/2014/main" id="{F341C560-B875-4E74-9431-A6E159BB1990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для всех участников</a:t>
                  </a:r>
                </a:p>
              </p:txBody>
            </p:sp>
          </p:grpSp>
          <p:cxnSp>
            <p:nvCxnSpPr>
              <p:cNvPr id="195" name="Прямая соединительная линия 194">
                <a:extLst>
                  <a:ext uri="{FF2B5EF4-FFF2-40B4-BE49-F238E27FC236}">
                    <a16:creationId xmlns:a16="http://schemas.microsoft.com/office/drawing/2014/main" id="{B31622C5-B6FA-4571-BD1C-6E6A9B3F5E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Группа 174">
              <a:extLst>
                <a:ext uri="{FF2B5EF4-FFF2-40B4-BE49-F238E27FC236}">
                  <a16:creationId xmlns:a16="http://schemas.microsoft.com/office/drawing/2014/main" id="{51F825CC-D43E-4FB3-8765-4F1111EFFFDE}"/>
                </a:ext>
              </a:extLst>
            </p:cNvPr>
            <p:cNvGrpSpPr/>
            <p:nvPr/>
          </p:nvGrpSpPr>
          <p:grpSpPr>
            <a:xfrm>
              <a:off x="1032867" y="2204440"/>
              <a:ext cx="3034364" cy="673375"/>
              <a:chOff x="1003063" y="1287162"/>
              <a:chExt cx="3034364" cy="673375"/>
            </a:xfrm>
          </p:grpSpPr>
          <p:grpSp>
            <p:nvGrpSpPr>
              <p:cNvPr id="190" name="Группа 189">
                <a:extLst>
                  <a:ext uri="{FF2B5EF4-FFF2-40B4-BE49-F238E27FC236}">
                    <a16:creationId xmlns:a16="http://schemas.microsoft.com/office/drawing/2014/main" id="{A15E6597-B534-40EE-9C0B-20F2402DE2D2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980AB076-7E37-4B67-9720-A7B193596176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131313"/>
                      </a:solidFill>
                    </a:rPr>
                    <a:t>Перкуссия</a:t>
                  </a:r>
                </a:p>
              </p:txBody>
            </p:sp>
            <p:sp>
              <p:nvSpPr>
                <p:cNvPr id="193" name="Прямоугольник 192">
                  <a:extLst>
                    <a:ext uri="{FF2B5EF4-FFF2-40B4-BE49-F238E27FC236}">
                      <a16:creationId xmlns:a16="http://schemas.microsoft.com/office/drawing/2014/main" id="{9ACFB95D-0ADD-4855-990F-BEFDC141BAC4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тамбурины и маракасы</a:t>
                  </a:r>
                </a:p>
              </p:txBody>
            </p:sp>
          </p:grpSp>
          <p:cxnSp>
            <p:nvCxnSpPr>
              <p:cNvPr id="191" name="Прямая соединительная линия 190">
                <a:extLst>
                  <a:ext uri="{FF2B5EF4-FFF2-40B4-BE49-F238E27FC236}">
                    <a16:creationId xmlns:a16="http://schemas.microsoft.com/office/drawing/2014/main" id="{637E9133-3DEA-4A99-B42C-41DD6D7209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6" name="Группа 175">
              <a:extLst>
                <a:ext uri="{FF2B5EF4-FFF2-40B4-BE49-F238E27FC236}">
                  <a16:creationId xmlns:a16="http://schemas.microsoft.com/office/drawing/2014/main" id="{4A569FE1-82C5-4C7D-8AF0-6E58C51E81FF}"/>
                </a:ext>
              </a:extLst>
            </p:cNvPr>
            <p:cNvGrpSpPr/>
            <p:nvPr/>
          </p:nvGrpSpPr>
          <p:grpSpPr>
            <a:xfrm>
              <a:off x="1061443" y="3008912"/>
              <a:ext cx="2886766" cy="673375"/>
              <a:chOff x="1003064" y="1287162"/>
              <a:chExt cx="2886766" cy="673375"/>
            </a:xfrm>
          </p:grpSpPr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937CA094-6947-4AB9-A45B-3F9ABC9A076F}"/>
                  </a:ext>
                </a:extLst>
              </p:cNvPr>
              <p:cNvSpPr txBox="1"/>
              <p:nvPr/>
            </p:nvSpPr>
            <p:spPr>
              <a:xfrm>
                <a:off x="1003064" y="1287162"/>
                <a:ext cx="28867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r>
                  <a:rPr lang="ru-RU" dirty="0">
                    <a:solidFill>
                      <a:srgbClr val="131313"/>
                    </a:solidFill>
                  </a:rPr>
                  <a:t>10 африканских барабанов</a:t>
                </a:r>
              </a:p>
            </p:txBody>
          </p:sp>
          <p:cxnSp>
            <p:nvCxnSpPr>
              <p:cNvPr id="189" name="Прямая соединительная линия 188">
                <a:extLst>
                  <a:ext uri="{FF2B5EF4-FFF2-40B4-BE49-F238E27FC236}">
                    <a16:creationId xmlns:a16="http://schemas.microsoft.com/office/drawing/2014/main" id="{0324F915-C0D8-43D0-85B6-82FC34026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Группа 176">
              <a:extLst>
                <a:ext uri="{FF2B5EF4-FFF2-40B4-BE49-F238E27FC236}">
                  <a16:creationId xmlns:a16="http://schemas.microsoft.com/office/drawing/2014/main" id="{2CD189DE-9F75-481E-BD26-3B0E50D23CAC}"/>
                </a:ext>
              </a:extLst>
            </p:cNvPr>
            <p:cNvGrpSpPr/>
            <p:nvPr/>
          </p:nvGrpSpPr>
          <p:grpSpPr>
            <a:xfrm>
              <a:off x="1061443" y="3796458"/>
              <a:ext cx="2886766" cy="1194177"/>
              <a:chOff x="1003064" y="1287162"/>
              <a:chExt cx="2886766" cy="1194177"/>
            </a:xfrm>
          </p:grpSpPr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3845FA1F-3F63-4223-9D8A-8CBCFFCFF4A1}"/>
                  </a:ext>
                </a:extLst>
              </p:cNvPr>
              <p:cNvSpPr txBox="1"/>
              <p:nvPr/>
            </p:nvSpPr>
            <p:spPr>
              <a:xfrm>
                <a:off x="1003064" y="1287162"/>
                <a:ext cx="288676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 b="1">
                    <a:solidFill>
                      <a:srgbClr val="131313"/>
                    </a:solidFill>
                    <a:latin typeface="Creata Medium" panose="00000600000000000000" pitchFamily="2" charset="-52"/>
                  </a:defRPr>
                </a:lvl1pPr>
              </a:lstStyle>
              <a:p>
                <a:r>
                  <a:rPr lang="ru-RU" b="0" dirty="0"/>
                  <a:t>3 Профессиональных музыканта </a:t>
                </a:r>
                <a:br>
                  <a:rPr lang="en-US" dirty="0"/>
                </a:br>
                <a:r>
                  <a:rPr lang="ru-RU" sz="12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(саксофон, тромбон, </a:t>
                </a:r>
                <a:br>
                  <a:rPr lang="en-US" sz="12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</a:br>
                <a:r>
                  <a:rPr lang="ru-RU" sz="12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барабанная установка)</a:t>
                </a:r>
              </a:p>
            </p:txBody>
          </p:sp>
          <p:cxnSp>
            <p:nvCxnSpPr>
              <p:cNvPr id="185" name="Прямая соединительная линия 184">
                <a:extLst>
                  <a:ext uri="{FF2B5EF4-FFF2-40B4-BE49-F238E27FC236}">
                    <a16:creationId xmlns:a16="http://schemas.microsoft.com/office/drawing/2014/main" id="{4C2E5458-10CD-428F-BA5E-E4DA309E57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2481339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Группа 177">
              <a:extLst>
                <a:ext uri="{FF2B5EF4-FFF2-40B4-BE49-F238E27FC236}">
                  <a16:creationId xmlns:a16="http://schemas.microsoft.com/office/drawing/2014/main" id="{CEEA2849-70E9-4D48-8885-9A5EA655FC30}"/>
                </a:ext>
              </a:extLst>
            </p:cNvPr>
            <p:cNvGrpSpPr/>
            <p:nvPr/>
          </p:nvGrpSpPr>
          <p:grpSpPr>
            <a:xfrm>
              <a:off x="1061442" y="5093079"/>
              <a:ext cx="3034364" cy="673375"/>
              <a:chOff x="1003063" y="1821504"/>
              <a:chExt cx="3034364" cy="673375"/>
            </a:xfrm>
          </p:grpSpPr>
          <p:grpSp>
            <p:nvGrpSpPr>
              <p:cNvPr id="180" name="Группа 179">
                <a:extLst>
                  <a:ext uri="{FF2B5EF4-FFF2-40B4-BE49-F238E27FC236}">
                    <a16:creationId xmlns:a16="http://schemas.microsoft.com/office/drawing/2014/main" id="{3FD2630F-08FF-48D0-A7DD-3DFDCC11AB8B}"/>
                  </a:ext>
                </a:extLst>
              </p:cNvPr>
              <p:cNvGrpSpPr/>
              <p:nvPr/>
            </p:nvGrpSpPr>
            <p:grpSpPr>
              <a:xfrm>
                <a:off x="1003063" y="1821504"/>
                <a:ext cx="3034364" cy="554190"/>
                <a:chOff x="3070654" y="2719841"/>
                <a:chExt cx="8516285" cy="554190"/>
              </a:xfrm>
            </p:grpSpPr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7C7177B4-AC83-4B6F-BF9B-D034BFA9B6B9}"/>
                    </a:ext>
                  </a:extLst>
                </p:cNvPr>
                <p:cNvSpPr txBox="1"/>
                <p:nvPr/>
              </p:nvSpPr>
              <p:spPr>
                <a:xfrm>
                  <a:off x="3070657" y="2719841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269204"/>
                      </a:solidFill>
                    </a:rPr>
                    <a:t>30 минут</a:t>
                  </a:r>
                </a:p>
              </p:txBody>
            </p:sp>
            <p:sp>
              <p:nvSpPr>
                <p:cNvPr id="183" name="Прямоугольник 182">
                  <a:extLst>
                    <a:ext uri="{FF2B5EF4-FFF2-40B4-BE49-F238E27FC236}">
                      <a16:creationId xmlns:a16="http://schemas.microsoft.com/office/drawing/2014/main" id="{32DE67EA-997D-41D7-AAC9-DE4AC0361E34}"/>
                    </a:ext>
                  </a:extLst>
                </p:cNvPr>
                <p:cNvSpPr/>
                <p:nvPr/>
              </p:nvSpPr>
              <p:spPr>
                <a:xfrm>
                  <a:off x="3070654" y="2997032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продолжительность программы</a:t>
                  </a:r>
                </a:p>
              </p:txBody>
            </p:sp>
          </p:grpSp>
          <p:cxnSp>
            <p:nvCxnSpPr>
              <p:cNvPr id="181" name="Прямая соединительная линия 180">
                <a:extLst>
                  <a:ext uri="{FF2B5EF4-FFF2-40B4-BE49-F238E27FC236}">
                    <a16:creationId xmlns:a16="http://schemas.microsoft.com/office/drawing/2014/main" id="{96AF3FAE-750D-4ACA-9FBC-73C22CBE07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2494879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9" name="Прямоугольник 178">
              <a:extLst>
                <a:ext uri="{FF2B5EF4-FFF2-40B4-BE49-F238E27FC236}">
                  <a16:creationId xmlns:a16="http://schemas.microsoft.com/office/drawing/2014/main" id="{4A7E8B7E-5F0B-4B18-BB9E-F47D3BA397F4}"/>
                </a:ext>
              </a:extLst>
            </p:cNvPr>
            <p:cNvSpPr/>
            <p:nvPr/>
          </p:nvSpPr>
          <p:spPr>
            <a:xfrm>
              <a:off x="1218490" y="5884565"/>
              <a:ext cx="2348720" cy="58477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131313"/>
                  </a:solidFill>
                  <a:latin typeface="Creata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/>
                </a:rPr>
                <a:t>  </a:t>
              </a:r>
              <a:r>
                <a:rPr lang="ru-RU" sz="3200" dirty="0">
                  <a:solidFill>
                    <a:srgbClr val="131313"/>
                  </a:solidFill>
                  <a:latin typeface="Creata Black"/>
                </a:rPr>
                <a:t>97 000 </a:t>
              </a:r>
              <a:r>
                <a:rPr lang="ru-RU" sz="2400" b="1" dirty="0">
                  <a:solidFill>
                    <a:srgbClr val="131313"/>
                  </a:solidFill>
                  <a:latin typeface="Calibri Light"/>
                  <a:cs typeface="Calibri Light"/>
                </a:rPr>
                <a:t>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2457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8093</TotalTime>
  <Words>481</Words>
  <Application>Microsoft Office PowerPoint</Application>
  <PresentationFormat>Широкоэкранный</PresentationFormat>
  <Paragraphs>126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Microsoft Office User</cp:lastModifiedBy>
  <cp:revision>212</cp:revision>
  <dcterms:created xsi:type="dcterms:W3CDTF">2020-03-18T09:18:51Z</dcterms:created>
  <dcterms:modified xsi:type="dcterms:W3CDTF">2020-09-26T16:10:38Z</dcterms:modified>
</cp:coreProperties>
</file>