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92" r:id="rId2"/>
    <p:sldId id="293" r:id="rId3"/>
    <p:sldId id="289" r:id="rId4"/>
    <p:sldId id="290" r:id="rId5"/>
    <p:sldId id="288" r:id="rId6"/>
    <p:sldId id="260" r:id="rId7"/>
    <p:sldId id="295" r:id="rId8"/>
    <p:sldId id="296" r:id="rId9"/>
    <p:sldId id="297" r:id="rId10"/>
    <p:sldId id="279" r:id="rId11"/>
    <p:sldId id="285" r:id="rId12"/>
    <p:sldId id="281" r:id="rId13"/>
    <p:sldId id="280" r:id="rId14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Creata" panose="020B0604020202020204" charset="0"/>
      <p:regular r:id="rId21"/>
    </p:embeddedFont>
    <p:embeddedFont>
      <p:font typeface="Creata Black" panose="020B0604020202020204" charset="0"/>
      <p:bold r:id="rId22"/>
    </p:embeddedFont>
    <p:embeddedFont>
      <p:font typeface="Creata Medium" panose="020B0604020202020204" charset="0"/>
      <p:regular r:id="rId23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9204"/>
    <a:srgbClr val="1D7103"/>
    <a:srgbClr val="76CE00"/>
    <a:srgbClr val="2EB305"/>
    <a:srgbClr val="1D1D1E"/>
    <a:srgbClr val="2FBB05"/>
    <a:srgbClr val="30BC05"/>
    <a:srgbClr val="1D1D1F"/>
    <a:srgbClr val="131313"/>
    <a:srgbClr val="1717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61581D-F44F-4612-B3A0-F19DC4F28F7E}" v="12" dt="2020-09-26T16:53:45.58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4" autoAdjust="0"/>
    <p:restoredTop sz="94660"/>
  </p:normalViewPr>
  <p:slideViewPr>
    <p:cSldViewPr snapToGrid="0">
      <p:cViewPr varScale="1">
        <p:scale>
          <a:sx n="131" d="100"/>
          <a:sy n="131" d="100"/>
        </p:scale>
        <p:origin x="41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Исаева Людмила" userId="fdb6b1ee36a9585b" providerId="Windows Live" clId="Web-{2661581D-F44F-4612-B3A0-F19DC4F28F7E}"/>
    <pc:docChg chg="modSld">
      <pc:chgData name="Исаева Людмила" userId="fdb6b1ee36a9585b" providerId="Windows Live" clId="Web-{2661581D-F44F-4612-B3A0-F19DC4F28F7E}" dt="2020-09-26T16:53:44.977" v="10" actId="20577"/>
      <pc:docMkLst>
        <pc:docMk/>
      </pc:docMkLst>
      <pc:sldChg chg="modSp">
        <pc:chgData name="Исаева Людмила" userId="fdb6b1ee36a9585b" providerId="Windows Live" clId="Web-{2661581D-F44F-4612-B3A0-F19DC4F28F7E}" dt="2020-09-26T16:53:43.258" v="8" actId="20577"/>
        <pc:sldMkLst>
          <pc:docMk/>
          <pc:sldMk cId="669276699" sldId="297"/>
        </pc:sldMkLst>
        <pc:spChg chg="mod">
          <ac:chgData name="Исаева Людмила" userId="fdb6b1ee36a9585b" providerId="Windows Live" clId="Web-{2661581D-F44F-4612-B3A0-F19DC4F28F7E}" dt="2020-09-26T16:53:43.258" v="8" actId="20577"/>
          <ac:spMkLst>
            <pc:docMk/>
            <pc:sldMk cId="669276699" sldId="297"/>
            <ac:spMk id="93" creationId="{991C9B14-596C-4CA7-BDBD-2156A6F497F8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AF6625-81C5-4700-B3F5-87A5678923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F7ED53A-5A6E-4CF1-8A92-8CF382481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4B7BF1-1F26-468E-B9CB-027CDF65F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548BD3-6F21-4456-9498-2BB0C48A9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D742F9-0657-4811-BA10-4508ED3B4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915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65D145-D07B-4FBA-851B-63BE166A8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C363E8-B0EE-4069-9B3C-A256DABCF8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E8CE99-B966-4409-881A-3FB8D877A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7DE5D1-BECA-4B42-A55A-120A8995E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7E37A6-D6CC-4876-B710-495239103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730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702F732-6914-406F-B819-A7FA253713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ADFC5F-BDB3-46D2-8D95-BCF77E435A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25D476-4296-4EEE-BEA9-512CD6373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3A9DE6-14D8-49ED-9B62-327E83A18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D7DE95-FAA8-4B84-95EB-240AFC2FF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135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4A054B-7665-4A1C-8220-0FB181CBB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D936AA-4B90-43A9-B049-126B91C7E1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53B1E8-DFCC-47C7-BBE5-46521A81D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3D51B2-5644-4558-80FE-D88B9A1BA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D22D33-D207-4EB6-9FB5-D759D15B9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8863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3AE5A8-56CE-49CE-9131-C5D40757D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C66EB32-C01C-4909-91E6-31965C717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38177A-D3CF-4604-AF60-2A73B87B9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24F932-BB98-4303-8C79-306149C94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81C3E1-4985-486D-AAE8-080AE5592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447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E7A864-DCF1-4B5A-96DF-2ED2A53E1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97E203-C3EA-4C06-B05A-B6834578D3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38A3CD5-A801-4512-AA78-2758CD776B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88658F9-0C26-43B0-9B99-E44E785A0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113DEB0-5234-4A51-8A40-3BDA62BD2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9C30BE-337C-4C36-B58E-E128AD665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248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ABFB19-CC74-4871-BB59-EC46F8CF9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5D76D21-02D5-4EC9-A0BD-F8A31523F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413EBE-16A3-472A-914B-E79001E941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524565E-8097-4928-88D1-F9CE5693E6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EB50B94-2195-44D6-9DA5-4AF96D986B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27ACD3F-0EE5-4031-9685-38A70476A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E0DC6B3-451E-4A92-9CE1-365CB1746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A18A79A-8F39-4EBB-BC90-122C55346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1232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5DFD42-68B1-4EF4-A0DC-5EFAB0978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EF54432-EEE5-4449-928E-ADA14662C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76F6DBB-5652-4436-BC33-EBAB0DA9F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55335DB-70DD-40C9-B64F-0962D9BE1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5890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3873B4D-B735-48B4-A291-2D7F338B1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4A1D1DC-3EED-4F19-82B4-AE552A334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39BAFCD-3974-442C-B814-0DB253A17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959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987406-AE43-4EB7-AAB6-083A41F37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3D416D-CA1E-4ACD-8EE1-16B357939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5675FB2-98D7-4590-9637-9DA15A7786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6BD9A56-CAB5-4908-8AA5-F61B550B2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D539BB2-A4BB-47EF-8894-DC3E93870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E7649D5-B516-4ADE-A7F6-6C7C31B4D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8908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34B9E6-C758-40C4-808C-559472D0A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939B98A-4994-42A6-8AD1-70ABC67184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DD17609-5D13-4E3E-840B-5F09010B09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B8DB63A-804E-4423-A9CA-702713F41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211732A-436D-4FA8-AFE5-246559CF4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63FE3E-205F-4293-93D7-AA6F44F2D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8718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E0261E-F567-4DE9-9714-22B7E6E36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6E9C2A5-5C0E-4631-A32B-FE8CF09B22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0420F8-5AC6-4DCC-90BB-C86A60C969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D81045-2165-43B7-A095-AA6F2BF0D07D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7DD397-57AF-48D4-9278-2D7B94EBAC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4CE78D-C1E0-4D21-8F0C-0E5E3D5028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8194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8.wdp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12" Type="http://schemas.microsoft.com/office/2007/relationships/hdphoto" Target="../media/hdphoto13.wdp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0" Type="http://schemas.microsoft.com/office/2007/relationships/hdphoto" Target="../media/hdphoto12.wdp"/><Relationship Id="rId4" Type="http://schemas.microsoft.com/office/2007/relationships/hdphoto" Target="../media/hdphoto9.wdp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hello@taraboom.r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5.wdp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6.wdp"/><Relationship Id="rId9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4F34B3-C228-4AFC-9F86-D713DAFD81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416F1F8-6734-4FA3-893A-8D4770BF14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5465" y="1737356"/>
            <a:ext cx="5401067" cy="33832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61FB04B-521B-404F-8A87-AB6FF4EB85AF}"/>
              </a:ext>
            </a:extLst>
          </p:cNvPr>
          <p:cNvSpPr txBox="1"/>
          <p:nvPr/>
        </p:nvSpPr>
        <p:spPr>
          <a:xfrm>
            <a:off x="5290329" y="6023894"/>
            <a:ext cx="1611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269204"/>
                </a:solidFill>
                <a:latin typeface="Creata Medium" panose="00000600000000000000" pitchFamily="2" charset="-52"/>
              </a:rPr>
              <a:t>taraboom.ru</a:t>
            </a:r>
            <a:endParaRPr lang="ru-RU" dirty="0">
              <a:solidFill>
                <a:srgbClr val="269204"/>
              </a:solidFill>
              <a:latin typeface="Creata Medium" panose="000006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331136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EDDAE85-832D-4014-8A22-A4AE45C57D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4270" y="-19050"/>
            <a:ext cx="12226269" cy="6877050"/>
          </a:xfrm>
          <a:prstGeom prst="rect">
            <a:avLst/>
          </a:prstGeom>
        </p:spPr>
      </p:pic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F00B6ADC-7D36-47B7-8003-873CC73FFB82}"/>
              </a:ext>
            </a:extLst>
          </p:cNvPr>
          <p:cNvSpPr/>
          <p:nvPr/>
        </p:nvSpPr>
        <p:spPr>
          <a:xfrm>
            <a:off x="467933" y="6025704"/>
            <a:ext cx="11256134" cy="461665"/>
          </a:xfrm>
          <a:prstGeom prst="roundRect">
            <a:avLst>
              <a:gd name="adj" fmla="val 17011"/>
            </a:avLst>
          </a:prstGeom>
          <a:gradFill>
            <a:gsLst>
              <a:gs pos="0">
                <a:srgbClr val="76CE00">
                  <a:alpha val="75000"/>
                </a:srgbClr>
              </a:gs>
              <a:gs pos="65000">
                <a:srgbClr val="2FBB05">
                  <a:alpha val="7500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FBE2EA8D-7E85-4A66-8A8C-25EACF221381}"/>
              </a:ext>
            </a:extLst>
          </p:cNvPr>
          <p:cNvGrpSpPr/>
          <p:nvPr/>
        </p:nvGrpSpPr>
        <p:grpSpPr>
          <a:xfrm>
            <a:off x="720849" y="6084357"/>
            <a:ext cx="1439046" cy="338554"/>
            <a:chOff x="720849" y="6084357"/>
            <a:chExt cx="1439046" cy="338554"/>
          </a:xfrm>
        </p:grpSpPr>
        <p:sp>
          <p:nvSpPr>
            <p:cNvPr id="39" name="Прямоугольник 38">
              <a:extLst>
                <a:ext uri="{FF2B5EF4-FFF2-40B4-BE49-F238E27FC236}">
                  <a16:creationId xmlns:a16="http://schemas.microsoft.com/office/drawing/2014/main" id="{6D26E44D-60D5-4AC3-B9EB-4EDE29767F86}"/>
                </a:ext>
              </a:extLst>
            </p:cNvPr>
            <p:cNvSpPr/>
            <p:nvPr/>
          </p:nvSpPr>
          <p:spPr>
            <a:xfrm>
              <a:off x="1064723" y="6084357"/>
              <a:ext cx="109517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Creata Medium" panose="00000600000000000000" pitchFamily="2" charset="-52"/>
                </a:rPr>
                <a:t>open-air</a:t>
              </a:r>
              <a:endParaRPr lang="ru-RU" sz="1600" dirty="0">
                <a:solidFill>
                  <a:schemeClr val="bg1"/>
                </a:solidFill>
                <a:latin typeface="Creata Medium" panose="00000600000000000000" pitchFamily="2" charset="-52"/>
              </a:endParaRPr>
            </a:p>
          </p:txBody>
        </p:sp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41280F14-C837-4F94-B71D-1B40352AA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biLevel thresh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0849" y="6100123"/>
              <a:ext cx="322788" cy="322788"/>
            </a:xfrm>
            <a:prstGeom prst="rect">
              <a:avLst/>
            </a:prstGeom>
          </p:spPr>
        </p:pic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510C9DEC-5E6D-45A4-9805-4693A56A4E73}"/>
              </a:ext>
            </a:extLst>
          </p:cNvPr>
          <p:cNvGrpSpPr/>
          <p:nvPr/>
        </p:nvGrpSpPr>
        <p:grpSpPr>
          <a:xfrm>
            <a:off x="3529114" y="6082170"/>
            <a:ext cx="2634420" cy="338554"/>
            <a:chOff x="3298714" y="6082170"/>
            <a:chExt cx="2634420" cy="338554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EB878CD2-80A1-4657-B690-9622646CC8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biLevel thresh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98714" y="6092290"/>
              <a:ext cx="322788" cy="322788"/>
            </a:xfrm>
            <a:prstGeom prst="rect">
              <a:avLst/>
            </a:prstGeom>
          </p:spPr>
        </p:pic>
        <p:sp>
          <p:nvSpPr>
            <p:cNvPr id="40" name="Прямоугольник 39">
              <a:extLst>
                <a:ext uri="{FF2B5EF4-FFF2-40B4-BE49-F238E27FC236}">
                  <a16:creationId xmlns:a16="http://schemas.microsoft.com/office/drawing/2014/main" id="{16845715-C3F2-4560-965B-745256F6FDC5}"/>
                </a:ext>
              </a:extLst>
            </p:cNvPr>
            <p:cNvSpPr/>
            <p:nvPr/>
          </p:nvSpPr>
          <p:spPr>
            <a:xfrm>
              <a:off x="3674182" y="6082170"/>
              <a:ext cx="225895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600" dirty="0">
                  <a:solidFill>
                    <a:schemeClr val="bg1"/>
                  </a:solidFill>
                  <a:latin typeface="Creata Medium" panose="00000600000000000000" pitchFamily="2" charset="-52"/>
                </a:rPr>
                <a:t>развлечение гостей</a:t>
              </a:r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0536A523-00D2-4DE0-80E8-10E1B26A9D57}"/>
              </a:ext>
            </a:extLst>
          </p:cNvPr>
          <p:cNvGrpSpPr/>
          <p:nvPr/>
        </p:nvGrpSpPr>
        <p:grpSpPr>
          <a:xfrm>
            <a:off x="7159022" y="6080779"/>
            <a:ext cx="1889247" cy="338554"/>
            <a:chOff x="6511002" y="6080779"/>
            <a:chExt cx="1889247" cy="338554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36DEB9E9-CC35-4059-A9BE-3247AF57D7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biLevel thresh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11002" y="6092290"/>
              <a:ext cx="322788" cy="322788"/>
            </a:xfrm>
            <a:prstGeom prst="rect">
              <a:avLst/>
            </a:prstGeom>
          </p:spPr>
        </p:pic>
        <p:sp>
          <p:nvSpPr>
            <p:cNvPr id="41" name="Прямоугольник 40">
              <a:extLst>
                <a:ext uri="{FF2B5EF4-FFF2-40B4-BE49-F238E27FC236}">
                  <a16:creationId xmlns:a16="http://schemas.microsoft.com/office/drawing/2014/main" id="{9F9EB8A9-5F1C-4A8D-BF7D-0EDCF714F10C}"/>
                </a:ext>
              </a:extLst>
            </p:cNvPr>
            <p:cNvSpPr/>
            <p:nvPr/>
          </p:nvSpPr>
          <p:spPr>
            <a:xfrm>
              <a:off x="6880281" y="6080779"/>
              <a:ext cx="151996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600" dirty="0">
                  <a:solidFill>
                    <a:schemeClr val="bg1"/>
                  </a:solidFill>
                  <a:latin typeface="Creata Medium" panose="00000600000000000000" pitchFamily="2" charset="-52"/>
                </a:rPr>
                <a:t>400 человек</a:t>
              </a:r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A1CBB725-559A-42BE-909C-87D3EF49B94D}"/>
              </a:ext>
            </a:extLst>
          </p:cNvPr>
          <p:cNvGrpSpPr/>
          <p:nvPr/>
        </p:nvGrpSpPr>
        <p:grpSpPr>
          <a:xfrm>
            <a:off x="9785744" y="6089403"/>
            <a:ext cx="1763533" cy="338554"/>
            <a:chOff x="8924244" y="6089403"/>
            <a:chExt cx="1763533" cy="338554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80C2C309-1B4E-4AF1-A832-1AF1213712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biLevel thresh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4244" y="6092290"/>
              <a:ext cx="322788" cy="322788"/>
            </a:xfrm>
            <a:prstGeom prst="rect">
              <a:avLst/>
            </a:prstGeom>
          </p:spPr>
        </p:pic>
        <p:sp>
          <p:nvSpPr>
            <p:cNvPr id="42" name="Прямоугольник 41">
              <a:extLst>
                <a:ext uri="{FF2B5EF4-FFF2-40B4-BE49-F238E27FC236}">
                  <a16:creationId xmlns:a16="http://schemas.microsoft.com/office/drawing/2014/main" id="{546A933B-43C9-47F0-AC36-A3E46F9381CD}"/>
                </a:ext>
              </a:extLst>
            </p:cNvPr>
            <p:cNvSpPr/>
            <p:nvPr/>
          </p:nvSpPr>
          <p:spPr>
            <a:xfrm>
              <a:off x="9308873" y="6089403"/>
              <a:ext cx="137890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600" dirty="0">
                  <a:solidFill>
                    <a:schemeClr val="bg1"/>
                  </a:solidFill>
                  <a:latin typeface="Creata Medium" panose="00000600000000000000" pitchFamily="2" charset="-52"/>
                </a:rPr>
                <a:t>по 15 минут</a:t>
              </a:r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hq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980" y="-313276"/>
            <a:ext cx="2679107" cy="187537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5FA8244-5E85-4776-A085-4E16D32E5DDF}"/>
              </a:ext>
            </a:extLst>
          </p:cNvPr>
          <p:cNvSpPr txBox="1"/>
          <p:nvPr/>
        </p:nvSpPr>
        <p:spPr>
          <a:xfrm>
            <a:off x="270439" y="350378"/>
            <a:ext cx="20377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65000"/>
                  </a:schemeClr>
                </a:solidFill>
                <a:latin typeface="Creata Medium" panose="00000600000000000000" pitchFamily="2" charset="-52"/>
              </a:rPr>
              <a:t>фото с мероприятия</a:t>
            </a:r>
          </a:p>
        </p:txBody>
      </p:sp>
    </p:spTree>
    <p:extLst>
      <p:ext uri="{BB962C8B-B14F-4D97-AF65-F5344CB8AC3E}">
        <p14:creationId xmlns:p14="http://schemas.microsoft.com/office/powerpoint/2010/main" val="26422305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B0F297B-BB6B-4BBA-992A-3A3903FA6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07" y="-2816"/>
            <a:ext cx="12197006" cy="686081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452B27C-0B39-4320-932E-137BBB7CCA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75809" y="364301"/>
            <a:ext cx="2868139" cy="2897069"/>
          </a:xfrm>
          <a:prstGeom prst="roundRect">
            <a:avLst>
              <a:gd name="adj" fmla="val 4048"/>
            </a:avLst>
          </a:prstGeom>
          <a:ln w="212725" cap="sq">
            <a:noFill/>
            <a:miter lim="800000"/>
          </a:ln>
          <a:effectLst/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150E23D-7EDA-40BD-B9CE-13FFE1D213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441"/>
          <a:stretch/>
        </p:blipFill>
        <p:spPr>
          <a:xfrm>
            <a:off x="7467600" y="-2816"/>
            <a:ext cx="4724399" cy="3135732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85A1B0C-D86A-4E26-BEE1-2AC1E7A3804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3096" y="3762101"/>
            <a:ext cx="4628903" cy="3095899"/>
          </a:xfrm>
          <a:prstGeom prst="roundRect">
            <a:avLst>
              <a:gd name="adj" fmla="val 0"/>
            </a:avLst>
          </a:prstGeom>
          <a:ln w="57150" cap="sq">
            <a:noFill/>
            <a:miter lim="800000"/>
          </a:ln>
          <a:effectLst/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F0C93DE9-11F0-49AE-8BD4-863D16612C6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87387" y="3613857"/>
            <a:ext cx="2868139" cy="2873512"/>
          </a:xfrm>
          <a:prstGeom prst="roundRect">
            <a:avLst>
              <a:gd name="adj" fmla="val 6260"/>
            </a:avLst>
          </a:prstGeom>
          <a:ln w="212725" cap="sq">
            <a:noFill/>
            <a:miter lim="800000"/>
          </a:ln>
          <a:effectLst/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DE3EC1B1-E6AD-4FD0-8998-377E8428C0F2}"/>
              </a:ext>
            </a:extLst>
          </p:cNvPr>
          <p:cNvGrpSpPr/>
          <p:nvPr/>
        </p:nvGrpSpPr>
        <p:grpSpPr>
          <a:xfrm>
            <a:off x="3644010" y="6036444"/>
            <a:ext cx="1074146" cy="450925"/>
            <a:chOff x="5842002" y="4989002"/>
            <a:chExt cx="1074146" cy="450925"/>
          </a:xfrm>
        </p:grpSpPr>
        <p:sp>
          <p:nvSpPr>
            <p:cNvPr id="27" name="Прямоугольник: скругленные углы 26">
              <a:extLst>
                <a:ext uri="{FF2B5EF4-FFF2-40B4-BE49-F238E27FC236}">
                  <a16:creationId xmlns:a16="http://schemas.microsoft.com/office/drawing/2014/main" id="{1F4907B1-E0D1-468A-91CC-6C1F4230519A}"/>
                </a:ext>
              </a:extLst>
            </p:cNvPr>
            <p:cNvSpPr/>
            <p:nvPr/>
          </p:nvSpPr>
          <p:spPr>
            <a:xfrm>
              <a:off x="5842002" y="4989002"/>
              <a:ext cx="1074146" cy="450925"/>
            </a:xfrm>
            <a:prstGeom prst="roundRect">
              <a:avLst>
                <a:gd name="adj" fmla="val 17011"/>
              </a:avLst>
            </a:prstGeom>
            <a:gradFill>
              <a:gsLst>
                <a:gs pos="0">
                  <a:srgbClr val="76CE00"/>
                </a:gs>
                <a:gs pos="65000">
                  <a:srgbClr val="2FBB05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8" name="Сердце 27">
              <a:extLst>
                <a:ext uri="{FF2B5EF4-FFF2-40B4-BE49-F238E27FC236}">
                  <a16:creationId xmlns:a16="http://schemas.microsoft.com/office/drawing/2014/main" id="{CC5C87A5-17A1-4C96-A29C-4491D21EABF7}"/>
                </a:ext>
              </a:extLst>
            </p:cNvPr>
            <p:cNvSpPr/>
            <p:nvPr/>
          </p:nvSpPr>
          <p:spPr>
            <a:xfrm>
              <a:off x="5966983" y="5089800"/>
              <a:ext cx="273878" cy="231808"/>
            </a:xfrm>
            <a:prstGeom prst="hear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4AB6ED24-EA5D-4712-8854-9CF5602A24B9}"/>
                </a:ext>
              </a:extLst>
            </p:cNvPr>
            <p:cNvSpPr/>
            <p:nvPr/>
          </p:nvSpPr>
          <p:spPr>
            <a:xfrm>
              <a:off x="6282311" y="5039817"/>
              <a:ext cx="54213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600" dirty="0">
                  <a:solidFill>
                    <a:schemeClr val="bg1"/>
                  </a:solidFill>
                  <a:latin typeface="Creata Medium" panose="00000600000000000000" pitchFamily="2" charset="-52"/>
                </a:rPr>
                <a:t>518</a:t>
              </a:r>
            </a:p>
          </p:txBody>
        </p:sp>
      </p:grp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74D608E-4C0F-4076-839F-DEC866DF1E2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48865" y="880594"/>
            <a:ext cx="5093997" cy="5088346"/>
          </a:xfrm>
          <a:prstGeom prst="roundRect">
            <a:avLst>
              <a:gd name="adj" fmla="val 3980"/>
            </a:avLst>
          </a:prstGeom>
          <a:ln w="212725" cap="sq">
            <a:noFill/>
            <a:miter lim="800000"/>
          </a:ln>
          <a:effectLst>
            <a:outerShdw blurRad="139700" dist="165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3EFEC26-4056-4F67-8570-E779C2CD17A1}"/>
              </a:ext>
            </a:extLst>
          </p:cNvPr>
          <p:cNvSpPr txBox="1"/>
          <p:nvPr/>
        </p:nvSpPr>
        <p:spPr>
          <a:xfrm>
            <a:off x="4973788" y="350378"/>
            <a:ext cx="20441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фото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с мероприятий</a:t>
            </a:r>
          </a:p>
        </p:txBody>
      </p:sp>
    </p:spTree>
    <p:extLst>
      <p:ext uri="{BB962C8B-B14F-4D97-AF65-F5344CB8AC3E}">
        <p14:creationId xmlns:p14="http://schemas.microsoft.com/office/powerpoint/2010/main" val="5856779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BD1103-D361-49B7-94E5-9C1DB47443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87D2F03-FA9E-469A-9E72-9F921CBC7AB9}"/>
              </a:ext>
            </a:extLst>
          </p:cNvPr>
          <p:cNvSpPr/>
          <p:nvPr/>
        </p:nvSpPr>
        <p:spPr>
          <a:xfrm>
            <a:off x="4371780" y="1277449"/>
            <a:ext cx="3441968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chemeClr val="bg1">
                    <a:lumMod val="85000"/>
                  </a:schemeClr>
                </a:solidFill>
                <a:latin typeface="Creata Black" panose="00000A00000000000000" pitchFamily="2" charset="-52"/>
              </a:rPr>
              <a:t>ТЕХНИЧЕСКИЙ РАЙДЕР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11E3BF-A780-4063-BEE8-BF1851B9A531}"/>
              </a:ext>
            </a:extLst>
          </p:cNvPr>
          <p:cNvSpPr txBox="1"/>
          <p:nvPr/>
        </p:nvSpPr>
        <p:spPr>
          <a:xfrm>
            <a:off x="270439" y="350378"/>
            <a:ext cx="35189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барабанный мастер-класс 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райдер</a:t>
            </a: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7EC157A6-260E-4CAA-B8D0-3697166B6FF6}"/>
              </a:ext>
            </a:extLst>
          </p:cNvPr>
          <p:cNvSpPr/>
          <p:nvPr/>
        </p:nvSpPr>
        <p:spPr>
          <a:xfrm>
            <a:off x="4689514" y="4655849"/>
            <a:ext cx="2802370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chemeClr val="bg1">
                    <a:lumMod val="85000"/>
                  </a:schemeClr>
                </a:solidFill>
                <a:latin typeface="Creata Black" panose="00000A00000000000000" pitchFamily="2" charset="-52"/>
              </a:rPr>
              <a:t>БЫТОВОЙ РАЙДЕР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6E2E2E8C-FA63-4F51-9205-C2B2709A0747}"/>
              </a:ext>
            </a:extLst>
          </p:cNvPr>
          <p:cNvGrpSpPr/>
          <p:nvPr/>
        </p:nvGrpSpPr>
        <p:grpSpPr>
          <a:xfrm>
            <a:off x="867937" y="5374065"/>
            <a:ext cx="4259627" cy="712070"/>
            <a:chOff x="867937" y="5526832"/>
            <a:chExt cx="4259627" cy="712070"/>
          </a:xfrm>
        </p:grpSpPr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17AAAC92-C2F9-4C40-9C1C-29E2D21D97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7937" y="5526832"/>
              <a:ext cx="697993" cy="694945"/>
            </a:xfrm>
            <a:prstGeom prst="rect">
              <a:avLst/>
            </a:prstGeom>
          </p:spPr>
        </p:pic>
        <p:sp>
          <p:nvSpPr>
            <p:cNvPr id="64" name="Прямоугольник 63">
              <a:extLst>
                <a:ext uri="{FF2B5EF4-FFF2-40B4-BE49-F238E27FC236}">
                  <a16:creationId xmlns:a16="http://schemas.microsoft.com/office/drawing/2014/main" id="{505CA08D-54DD-40BD-8A41-4167A98E28A4}"/>
                </a:ext>
              </a:extLst>
            </p:cNvPr>
            <p:cNvSpPr/>
            <p:nvPr/>
          </p:nvSpPr>
          <p:spPr>
            <a:xfrm>
              <a:off x="1671168" y="5531016"/>
              <a:ext cx="34563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Гримёрка или любое другое пространство для подготовки </a:t>
              </a:r>
              <a:b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</a:b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и сбора реквизита (3 </a:t>
              </a:r>
              <a:r>
                <a:rPr lang="ru-RU" sz="1600" dirty="0" err="1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кв.м</a:t>
              </a: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) </a:t>
              </a:r>
            </a:p>
          </p:txBody>
        </p:sp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19107657-A8F7-4D0E-AC35-A2FC5E4794C0}"/>
              </a:ext>
            </a:extLst>
          </p:cNvPr>
          <p:cNvGrpSpPr/>
          <p:nvPr/>
        </p:nvGrpSpPr>
        <p:grpSpPr>
          <a:xfrm>
            <a:off x="5651882" y="5374065"/>
            <a:ext cx="2521857" cy="694945"/>
            <a:chOff x="5809343" y="5526832"/>
            <a:chExt cx="2521857" cy="694945"/>
          </a:xfrm>
        </p:grpSpPr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298638A6-923D-4DED-B99D-A3C12CDF1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09343" y="5526832"/>
              <a:ext cx="697993" cy="694945"/>
            </a:xfrm>
            <a:prstGeom prst="rect">
              <a:avLst/>
            </a:prstGeom>
          </p:spPr>
        </p:pic>
        <p:sp>
          <p:nvSpPr>
            <p:cNvPr id="65" name="Прямоугольник 64">
              <a:extLst>
                <a:ext uri="{FF2B5EF4-FFF2-40B4-BE49-F238E27FC236}">
                  <a16:creationId xmlns:a16="http://schemas.microsoft.com/office/drawing/2014/main" id="{18F1B2EC-373A-49D2-9C94-1FB6910CFB03}"/>
                </a:ext>
              </a:extLst>
            </p:cNvPr>
            <p:cNvSpPr/>
            <p:nvPr/>
          </p:nvSpPr>
          <p:spPr>
            <a:xfrm>
              <a:off x="6631808" y="5530268"/>
              <a:ext cx="1699392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Парковочное </a:t>
              </a:r>
              <a:b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</a:b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место</a:t>
              </a:r>
            </a:p>
          </p:txBody>
        </p:sp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999F1093-AAB1-4F9B-967C-416213EAAF74}"/>
              </a:ext>
            </a:extLst>
          </p:cNvPr>
          <p:cNvGrpSpPr/>
          <p:nvPr/>
        </p:nvGrpSpPr>
        <p:grpSpPr>
          <a:xfrm>
            <a:off x="8763882" y="5374065"/>
            <a:ext cx="2549578" cy="697186"/>
            <a:chOff x="9418833" y="5524591"/>
            <a:chExt cx="2549578" cy="697186"/>
          </a:xfrm>
        </p:grpSpPr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81F18FD5-830E-4CEF-9F4F-D07FBA9ECD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18833" y="5526832"/>
              <a:ext cx="1097413" cy="694945"/>
            </a:xfrm>
            <a:prstGeom prst="rect">
              <a:avLst/>
            </a:prstGeom>
          </p:spPr>
        </p:pic>
        <p:sp>
          <p:nvSpPr>
            <p:cNvPr id="66" name="Прямоугольник 65">
              <a:extLst>
                <a:ext uri="{FF2B5EF4-FFF2-40B4-BE49-F238E27FC236}">
                  <a16:creationId xmlns:a16="http://schemas.microsoft.com/office/drawing/2014/main" id="{1682DB7F-E0C0-43A1-956A-E8416C95E0DD}"/>
                </a:ext>
              </a:extLst>
            </p:cNvPr>
            <p:cNvSpPr/>
            <p:nvPr/>
          </p:nvSpPr>
          <p:spPr>
            <a:xfrm>
              <a:off x="10648313" y="5524591"/>
              <a:ext cx="1320098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Питьевая</a:t>
              </a:r>
            </a:p>
            <a:p>
              <a:pPr>
                <a:lnSpc>
                  <a:spcPts val="1600"/>
                </a:lnSpc>
              </a:pP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вода</a:t>
              </a:r>
            </a:p>
          </p:txBody>
        </p:sp>
      </p:grp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F1189911-0651-4282-97F9-CED06B3A3924}"/>
              </a:ext>
            </a:extLst>
          </p:cNvPr>
          <p:cNvSpPr/>
          <p:nvPr/>
        </p:nvSpPr>
        <p:spPr>
          <a:xfrm>
            <a:off x="867937" y="1977990"/>
            <a:ext cx="10445523" cy="2104343"/>
          </a:xfrm>
          <a:prstGeom prst="roundRect">
            <a:avLst>
              <a:gd name="adj" fmla="val 12594"/>
            </a:avLst>
          </a:prstGeom>
          <a:solidFill>
            <a:schemeClr val="bg1"/>
          </a:solidFill>
          <a:ln w="28575">
            <a:solidFill>
              <a:srgbClr val="2EB305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6F939C2-9FC4-41B8-AA1E-62E38F88AAF2}"/>
              </a:ext>
            </a:extLst>
          </p:cNvPr>
          <p:cNvSpPr txBox="1"/>
          <p:nvPr/>
        </p:nvSpPr>
        <p:spPr>
          <a:xfrm>
            <a:off x="1278079" y="2325517"/>
            <a:ext cx="9625238" cy="12996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 Medium" panose="00000600000000000000" pitchFamily="2" charset="-52"/>
              </a:rPr>
              <a:t>Возможность разгрузки реквизита максимально близко к месту проведения программы 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 Medium" panose="00000600000000000000" pitchFamily="2" charset="-52"/>
              </a:rPr>
              <a:t>Стулья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" pitchFamily="2" charset="0"/>
              </a:rPr>
              <a:t> (10 штук)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 Medium" panose="00000600000000000000" pitchFamily="2" charset="-52"/>
              </a:rPr>
              <a:t>Защита от возможных осадков</a:t>
            </a:r>
          </a:p>
        </p:txBody>
      </p:sp>
    </p:spTree>
    <p:extLst>
      <p:ext uri="{BB962C8B-B14F-4D97-AF65-F5344CB8AC3E}">
        <p14:creationId xmlns:p14="http://schemas.microsoft.com/office/powerpoint/2010/main" val="29770460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7C3FCD1-E235-422C-B20D-6B3276DB74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B831268-E563-4B60-AFDE-DBFFBAFFF9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5466" y="576213"/>
            <a:ext cx="5401067" cy="3383287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E23C8C58-AE7D-44CA-A815-29F668B02410}"/>
              </a:ext>
            </a:extLst>
          </p:cNvPr>
          <p:cNvGrpSpPr/>
          <p:nvPr/>
        </p:nvGrpSpPr>
        <p:grpSpPr>
          <a:xfrm>
            <a:off x="3258456" y="4194855"/>
            <a:ext cx="5675085" cy="2086932"/>
            <a:chOff x="3236686" y="4194855"/>
            <a:chExt cx="5675085" cy="2086932"/>
          </a:xfrm>
        </p:grpSpPr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7CA1E7A2-8642-45F6-A632-5498958E0E0A}"/>
                </a:ext>
              </a:extLst>
            </p:cNvPr>
            <p:cNvSpPr/>
            <p:nvPr/>
          </p:nvSpPr>
          <p:spPr>
            <a:xfrm>
              <a:off x="3236686" y="4194855"/>
              <a:ext cx="5675085" cy="2086932"/>
            </a:xfrm>
            <a:prstGeom prst="roundRect">
              <a:avLst>
                <a:gd name="adj" fmla="val 12594"/>
              </a:avLst>
            </a:prstGeom>
            <a:solidFill>
              <a:schemeClr val="bg1">
                <a:lumMod val="95000"/>
              </a:schemeClr>
            </a:solidFill>
            <a:ln w="28575">
              <a:solidFill>
                <a:srgbClr val="2EB305"/>
              </a:solidFill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59A3CA5A-4FDD-4CD8-ABC9-C6BADFDEDD57}"/>
                </a:ext>
              </a:extLst>
            </p:cNvPr>
            <p:cNvSpPr/>
            <p:nvPr/>
          </p:nvSpPr>
          <p:spPr>
            <a:xfrm>
              <a:off x="3809153" y="4209369"/>
              <a:ext cx="4573688" cy="17491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  <a:latin typeface="Creata" panose="00000500000000000000" pitchFamily="2" charset="-52"/>
                </a:rPr>
                <a:t>whatsapp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Creata" panose="00000500000000000000" pitchFamily="2" charset="-52"/>
                </a:rPr>
                <a:t>  /  telegram</a:t>
              </a:r>
              <a:endParaRPr lang="ru-RU" dirty="0">
                <a:solidFill>
                  <a:schemeClr val="bg1">
                    <a:lumMod val="50000"/>
                  </a:schemeClr>
                </a:solidFill>
                <a:latin typeface="Creata" panose="00000500000000000000" pitchFamily="2" charset="-52"/>
              </a:endParaRPr>
            </a:p>
            <a:p>
              <a:pPr algn="ctr">
                <a:lnSpc>
                  <a:spcPts val="4320"/>
                </a:lnSpc>
              </a:pPr>
              <a:r>
                <a:rPr lang="ru-RU" sz="3600" dirty="0">
                  <a:solidFill>
                    <a:srgbClr val="131313"/>
                  </a:solidFill>
                  <a:latin typeface="Creata Black" panose="00000A00000000000000" pitchFamily="2" charset="-52"/>
                </a:rPr>
                <a:t>+7 (495) 585 37 90</a:t>
              </a:r>
            </a:p>
            <a:p>
              <a:pPr algn="ctr"/>
              <a:r>
                <a:rPr lang="ru-RU" dirty="0">
                  <a:solidFill>
                    <a:srgbClr val="131313"/>
                  </a:solidFill>
                  <a:latin typeface="Creata Medium" panose="00000600000000000000" pitchFamily="2" charset="-52"/>
                </a:rPr>
                <a:t> </a:t>
              </a:r>
              <a:br>
                <a:rPr lang="ru-RU" dirty="0">
                  <a:solidFill>
                    <a:srgbClr val="131313"/>
                  </a:solidFill>
                  <a:latin typeface="Creata Medium" panose="00000600000000000000" pitchFamily="2" charset="-52"/>
                </a:rPr>
              </a:br>
              <a:r>
                <a:rPr lang="en-US" dirty="0">
                  <a:solidFill>
                    <a:schemeClr val="accent1"/>
                  </a:solidFill>
                  <a:latin typeface="Creata Medium" panose="00000600000000000000" pitchFamily="2" charset="-52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hello</a:t>
              </a:r>
              <a:r>
                <a:rPr lang="ru-RU" dirty="0">
                  <a:solidFill>
                    <a:schemeClr val="accent1"/>
                  </a:solidFill>
                  <a:latin typeface="Creata Medium" panose="00000600000000000000" pitchFamily="2" charset="-52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@</a:t>
              </a:r>
              <a:r>
                <a:rPr lang="en-US" dirty="0" err="1">
                  <a:solidFill>
                    <a:schemeClr val="accent1"/>
                  </a:solidFill>
                  <a:latin typeface="Creata Medium" panose="00000600000000000000" pitchFamily="2" charset="-52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taraboom</a:t>
              </a:r>
              <a:r>
                <a:rPr lang="ru-RU" dirty="0">
                  <a:solidFill>
                    <a:schemeClr val="accent1"/>
                  </a:solidFill>
                  <a:latin typeface="Creata Medium" panose="00000600000000000000" pitchFamily="2" charset="-52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.</a:t>
              </a:r>
              <a:r>
                <a:rPr lang="en-US" dirty="0" err="1">
                  <a:solidFill>
                    <a:schemeClr val="accent1"/>
                  </a:solidFill>
                  <a:latin typeface="Creata Medium" panose="00000600000000000000" pitchFamily="2" charset="-52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ru</a:t>
              </a:r>
              <a:r>
                <a:rPr lang="ru-RU" dirty="0">
                  <a:solidFill>
                    <a:schemeClr val="accent1"/>
                  </a:solidFill>
                  <a:latin typeface="Creata Medium" panose="00000600000000000000" pitchFamily="2" charset="-52"/>
                </a:rPr>
                <a:t>             </a:t>
              </a:r>
              <a: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reata Medium" panose="00000600000000000000" pitchFamily="2" charset="-52"/>
                </a:rPr>
                <a:t>taraboom.ru</a:t>
              </a:r>
              <a:endPara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Creata Medium" panose="00000600000000000000" pitchFamily="2" charset="-52"/>
              </a:endParaRPr>
            </a:p>
          </p:txBody>
        </p: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D9D35F83-676E-4D0E-AB76-E7491C9DF86D}"/>
                </a:ext>
              </a:extLst>
            </p:cNvPr>
            <p:cNvCxnSpPr>
              <a:cxnSpLocks/>
            </p:cNvCxnSpPr>
            <p:nvPr/>
          </p:nvCxnSpPr>
          <p:spPr>
            <a:xfrm>
              <a:off x="3935270" y="5503042"/>
              <a:ext cx="4323359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78721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79340A0-1616-4325-8885-1DBBEDC833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2FDDE497-8B5D-41C2-8A14-B501B574880E}"/>
              </a:ext>
            </a:extLst>
          </p:cNvPr>
          <p:cNvGrpSpPr/>
          <p:nvPr/>
        </p:nvGrpSpPr>
        <p:grpSpPr>
          <a:xfrm>
            <a:off x="1905000" y="3820886"/>
            <a:ext cx="8667750" cy="1809750"/>
            <a:chOff x="1905000" y="3600450"/>
            <a:chExt cx="8667750" cy="1809750"/>
          </a:xfrm>
        </p:grpSpPr>
        <p:sp>
          <p:nvSpPr>
            <p:cNvPr id="20" name="Прямоугольник: скругленные углы 19">
              <a:extLst>
                <a:ext uri="{FF2B5EF4-FFF2-40B4-BE49-F238E27FC236}">
                  <a16:creationId xmlns:a16="http://schemas.microsoft.com/office/drawing/2014/main" id="{E7336A58-EBDD-4624-BF38-6CC106B2F71F}"/>
                </a:ext>
              </a:extLst>
            </p:cNvPr>
            <p:cNvSpPr/>
            <p:nvPr/>
          </p:nvSpPr>
          <p:spPr>
            <a:xfrm>
              <a:off x="2583543" y="3600450"/>
              <a:ext cx="7329714" cy="1809750"/>
            </a:xfrm>
            <a:prstGeom prst="roundRect">
              <a:avLst>
                <a:gd name="adj" fmla="val 12594"/>
              </a:avLst>
            </a:prstGeom>
            <a:gradFill>
              <a:gsLst>
                <a:gs pos="0">
                  <a:srgbClr val="76CE00">
                    <a:alpha val="75000"/>
                  </a:srgbClr>
                </a:gs>
                <a:gs pos="65000">
                  <a:srgbClr val="2FBB05">
                    <a:alpha val="75000"/>
                  </a:srgbClr>
                </a:gs>
              </a:gsLst>
              <a:lin ang="2700000" scaled="0"/>
            </a:gradFill>
            <a:ln w="28575">
              <a:solidFill>
                <a:srgbClr val="76CE00"/>
              </a:solidFill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id="{511B36B8-B385-4C77-B6CB-D32C8977ABA4}"/>
                </a:ext>
              </a:extLst>
            </p:cNvPr>
            <p:cNvSpPr/>
            <p:nvPr/>
          </p:nvSpPr>
          <p:spPr>
            <a:xfrm>
              <a:off x="1905000" y="3722010"/>
              <a:ext cx="8667750" cy="1081065"/>
            </a:xfrm>
            <a:prstGeom prst="rect">
              <a:avLst/>
            </a:prstGeom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6000" dirty="0">
                  <a:solidFill>
                    <a:schemeClr val="bg1"/>
                  </a:solidFill>
                  <a:latin typeface="Creata Black" panose="00000A00000000000000" pitchFamily="2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Барабанный</a:t>
              </a:r>
            </a:p>
          </p:txBody>
        </p:sp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5081C401-2F7A-4DEA-87DB-BD76ACAE7AA6}"/>
                </a:ext>
              </a:extLst>
            </p:cNvPr>
            <p:cNvSpPr/>
            <p:nvPr/>
          </p:nvSpPr>
          <p:spPr>
            <a:xfrm>
              <a:off x="3190875" y="4745925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ru-RU" spc="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ata Medium" panose="00000600000000000000" pitchFamily="2" charset="-52"/>
                  <a:cs typeface="Times New Roman" panose="02020603050405020304" pitchFamily="18" charset="0"/>
                </a:rPr>
                <a:t>МАСТЕР-КЛАСС  /  ЛОКАЦИЯ</a:t>
              </a:r>
              <a:endParaRPr lang="ru-RU" spc="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reata Medium" panose="00000600000000000000" pitchFamily="2" charset="-5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5993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2925FD9-C7E6-4A7F-A1CF-771483C921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7918" y="2821"/>
            <a:ext cx="6794083" cy="452883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A25D07-5C0D-4922-9123-9A7356E242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382591"/>
            <a:ext cx="6053858" cy="447899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86B4623-0D03-4F5B-BEC2-543E04BF69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61584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9E32CC4-89ED-42D2-92B0-C22F77EA7EE3}"/>
              </a:ext>
            </a:extLst>
          </p:cNvPr>
          <p:cNvSpPr/>
          <p:nvPr/>
        </p:nvSpPr>
        <p:spPr>
          <a:xfrm>
            <a:off x="2744422" y="1038913"/>
            <a:ext cx="5272597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Creata Black" panose="00000A00000000000000" pitchFamily="2" charset="-52"/>
              </a:rPr>
              <a:t>ЯРКАЯ</a:t>
            </a:r>
            <a:endParaRPr lang="en-US" sz="3600" dirty="0">
              <a:solidFill>
                <a:schemeClr val="bg1"/>
              </a:solidFill>
              <a:latin typeface="Creata Black" panose="00000A00000000000000" pitchFamily="2" charset="-52"/>
            </a:endParaRPr>
          </a:p>
          <a:p>
            <a:r>
              <a:rPr lang="ru-RU" sz="3600" dirty="0">
                <a:solidFill>
                  <a:schemeClr val="bg1"/>
                </a:solidFill>
                <a:latin typeface="Creata Black" panose="00000A00000000000000" pitchFamily="2" charset="-52"/>
              </a:rPr>
              <a:t>ПРИВЛЕКАТЕЛЬНАЯ</a:t>
            </a:r>
            <a:endParaRPr lang="en-US" sz="3600" dirty="0">
              <a:solidFill>
                <a:schemeClr val="bg1"/>
              </a:solidFill>
              <a:latin typeface="Creata Black" panose="00000A00000000000000" pitchFamily="2" charset="-52"/>
            </a:endParaRPr>
          </a:p>
          <a:p>
            <a:r>
              <a:rPr lang="ru-RU" sz="3600" dirty="0">
                <a:solidFill>
                  <a:schemeClr val="bg1"/>
                </a:solidFill>
                <a:latin typeface="Creata Black" panose="00000A00000000000000" pitchFamily="2" charset="-52"/>
              </a:rPr>
              <a:t>ЛОКАЦИЯ </a:t>
            </a:r>
            <a:endParaRPr lang="en-US" sz="3600" dirty="0">
              <a:solidFill>
                <a:schemeClr val="bg1"/>
              </a:solidFill>
              <a:latin typeface="Creata Black" panose="00000A00000000000000" pitchFamily="2" charset="-5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DFAD2A3-5503-43EC-9A94-D147ED3BABA3}"/>
              </a:ext>
            </a:extLst>
          </p:cNvPr>
          <p:cNvSpPr txBox="1"/>
          <p:nvPr/>
        </p:nvSpPr>
        <p:spPr>
          <a:xfrm>
            <a:off x="2744422" y="2937425"/>
            <a:ext cx="4692310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200"/>
              </a:lnSpc>
            </a:pPr>
            <a:r>
              <a:rPr lang="ru-RU" sz="3000" dirty="0">
                <a:solidFill>
                  <a:schemeClr val="bg1"/>
                </a:solidFill>
                <a:latin typeface="Creata" panose="00000500000000000000" pitchFamily="2" charset="-52"/>
              </a:rPr>
              <a:t>на вашем мероприятии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4C02FAC3-E780-47A4-B113-C75EB1E379DE}"/>
              </a:ext>
            </a:extLst>
          </p:cNvPr>
          <p:cNvSpPr/>
          <p:nvPr/>
        </p:nvSpPr>
        <p:spPr>
          <a:xfrm>
            <a:off x="2133601" y="3832152"/>
            <a:ext cx="8039100" cy="1754326"/>
          </a:xfrm>
          <a:prstGeom prst="roundRect">
            <a:avLst>
              <a:gd name="adj" fmla="val 12594"/>
            </a:avLst>
          </a:prstGeom>
          <a:gradFill>
            <a:gsLst>
              <a:gs pos="0">
                <a:srgbClr val="76CE00">
                  <a:alpha val="75000"/>
                </a:srgbClr>
              </a:gs>
              <a:gs pos="65000">
                <a:srgbClr val="2FBB05">
                  <a:alpha val="75000"/>
                </a:srgbClr>
              </a:gs>
            </a:gsLst>
            <a:lin ang="2700000" scaled="0"/>
          </a:gradFill>
          <a:ln w="28575">
            <a:solidFill>
              <a:srgbClr val="76CE00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5DDB363-9BC6-42CF-9574-AA4A10F9C199}"/>
              </a:ext>
            </a:extLst>
          </p:cNvPr>
          <p:cNvSpPr/>
          <p:nvPr/>
        </p:nvSpPr>
        <p:spPr>
          <a:xfrm>
            <a:off x="2744422" y="4080347"/>
            <a:ext cx="7123478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Creata Medium" panose="00000600000000000000" pitchFamily="2" charset="-52"/>
              </a:rPr>
              <a:t>Ей будут рады все поколения участников.</a:t>
            </a:r>
            <a:br>
              <a:rPr lang="ru-RU" sz="24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400" dirty="0">
                <a:solidFill>
                  <a:schemeClr val="bg1"/>
                </a:solidFill>
                <a:latin typeface="Creata Medium" panose="00000600000000000000" pitchFamily="2" charset="-52"/>
              </a:rPr>
              <a:t>15 минут времени и уникальный опыт игры </a:t>
            </a:r>
            <a:br>
              <a:rPr lang="ru-RU" sz="24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400" dirty="0">
                <a:solidFill>
                  <a:schemeClr val="bg1"/>
                </a:solidFill>
                <a:latin typeface="Creata Medium" panose="00000600000000000000" pitchFamily="2" charset="-52"/>
              </a:rPr>
              <a:t>на барабанах и перкуссии у них в кармане!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0CD0944-DDFA-49D2-9DBC-BE2E4FA949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444441" y="507481"/>
            <a:ext cx="2962149" cy="264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046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8A291F1-3DCB-4C9E-9B10-6E2205B997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17758438-D2FE-4424-B0DE-25F59F0AAD6A}"/>
              </a:ext>
            </a:extLst>
          </p:cNvPr>
          <p:cNvGrpSpPr/>
          <p:nvPr/>
        </p:nvGrpSpPr>
        <p:grpSpPr>
          <a:xfrm>
            <a:off x="970647" y="1562380"/>
            <a:ext cx="10430279" cy="3443386"/>
            <a:chOff x="970647" y="1685536"/>
            <a:chExt cx="10430279" cy="3443386"/>
          </a:xfrm>
        </p:grpSpPr>
        <p:grpSp>
          <p:nvGrpSpPr>
            <p:cNvPr id="37" name="Группа 36">
              <a:extLst>
                <a:ext uri="{FF2B5EF4-FFF2-40B4-BE49-F238E27FC236}">
                  <a16:creationId xmlns:a16="http://schemas.microsoft.com/office/drawing/2014/main" id="{AE066914-B301-4D6A-9A36-7B62FCD11635}"/>
                </a:ext>
              </a:extLst>
            </p:cNvPr>
            <p:cNvGrpSpPr/>
            <p:nvPr/>
          </p:nvGrpSpPr>
          <p:grpSpPr>
            <a:xfrm>
              <a:off x="970647" y="1685536"/>
              <a:ext cx="2193081" cy="3443386"/>
              <a:chOff x="970647" y="1685536"/>
              <a:chExt cx="2193081" cy="3443386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B32CF4D-D2EC-412A-85DA-6EDDA023C527}"/>
                  </a:ext>
                </a:extLst>
              </p:cNvPr>
              <p:cNvSpPr txBox="1"/>
              <p:nvPr/>
            </p:nvSpPr>
            <p:spPr>
              <a:xfrm>
                <a:off x="970647" y="3230967"/>
                <a:ext cx="2193081" cy="18979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>
                        <a:lumMod val="95000"/>
                      </a:schemeClr>
                    </a:solidFill>
                    <a:latin typeface="Creata Medium" panose="00000600000000000000" pitchFamily="2" charset="-52"/>
                  </a:defRPr>
                </a:lvl1pPr>
              </a:lstStyle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ru-RU" dirty="0"/>
                  <a:t>КОНФЕРЕНЦИЯ</a:t>
                </a:r>
                <a:endParaRPr lang="en-US" dirty="0"/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ru-RU" dirty="0"/>
                  <a:t>БАНКЕТ</a:t>
                </a:r>
                <a:endParaRPr lang="en-US" dirty="0"/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ru-RU" dirty="0"/>
                  <a:t>ФУРШЕТ</a:t>
                </a:r>
                <a:endParaRPr lang="en-US" dirty="0"/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n-US" dirty="0"/>
                  <a:t>OPEN AIR</a:t>
                </a: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n-US" dirty="0"/>
                  <a:t>FAMILY DAY</a:t>
                </a:r>
                <a:endParaRPr lang="ru-RU" dirty="0"/>
              </a:p>
            </p:txBody>
          </p:sp>
          <p:grpSp>
            <p:nvGrpSpPr>
              <p:cNvPr id="5" name="Группа 4">
                <a:extLst>
                  <a:ext uri="{FF2B5EF4-FFF2-40B4-BE49-F238E27FC236}">
                    <a16:creationId xmlns:a16="http://schemas.microsoft.com/office/drawing/2014/main" id="{09436345-91DD-4910-806F-E729E04E2ADF}"/>
                  </a:ext>
                </a:extLst>
              </p:cNvPr>
              <p:cNvGrpSpPr/>
              <p:nvPr/>
            </p:nvGrpSpPr>
            <p:grpSpPr>
              <a:xfrm>
                <a:off x="1245029" y="1685536"/>
                <a:ext cx="1779617" cy="1287376"/>
                <a:chOff x="1245029" y="1685536"/>
                <a:chExt cx="1779617" cy="1287376"/>
              </a:xfrm>
            </p:grpSpPr>
            <p:pic>
              <p:nvPicPr>
                <p:cNvPr id="3" name="Рисунок 2">
                  <a:extLst>
                    <a:ext uri="{FF2B5EF4-FFF2-40B4-BE49-F238E27FC236}">
                      <a16:creationId xmlns:a16="http://schemas.microsoft.com/office/drawing/2014/main" id="{1B8CD415-0512-4AAA-B29D-B16C9CEF72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88571" y="1685536"/>
                  <a:ext cx="683076" cy="683076"/>
                </a:xfrm>
                <a:prstGeom prst="rect">
                  <a:avLst/>
                </a:prstGeom>
              </p:spPr>
            </p:pic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443AC5F1-95ED-4A88-AAA4-4BFBE2B5C9AA}"/>
                    </a:ext>
                  </a:extLst>
                </p:cNvPr>
                <p:cNvSpPr txBox="1"/>
                <p:nvPr/>
              </p:nvSpPr>
              <p:spPr>
                <a:xfrm>
                  <a:off x="1245029" y="2470210"/>
                  <a:ext cx="1779617" cy="5027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marL="285750" indent="-285750">
                    <a:lnSpc>
                      <a:spcPct val="150000"/>
                    </a:lnSpc>
                    <a:buFont typeface="Wingdings" panose="05000000000000000000" pitchFamily="2" charset="2"/>
                    <a:buChar char="§"/>
                    <a:defRPr sz="1600">
                      <a:solidFill>
                        <a:schemeClr val="bg1">
                          <a:lumMod val="95000"/>
                        </a:schemeClr>
                      </a:solidFill>
                      <a:latin typeface="Creata Medium" panose="00000600000000000000" pitchFamily="2" charset="-52"/>
                    </a:defRPr>
                  </a:lvl1pPr>
                </a:lstStyle>
                <a:p>
                  <a:pPr marL="0" indent="0">
                    <a:lnSpc>
                      <a:spcPts val="1600"/>
                    </a:lnSpc>
                    <a:buNone/>
                  </a:pPr>
                  <a:r>
                    <a:rPr lang="ru-RU" dirty="0">
                      <a:solidFill>
                        <a:srgbClr val="30BC05"/>
                      </a:solidFill>
                      <a:latin typeface="Creata Black" panose="00000A00000000000000" pitchFamily="2" charset="-52"/>
                    </a:rPr>
                    <a:t>формат</a:t>
                  </a:r>
                </a:p>
                <a:p>
                  <a:pPr marL="0" indent="0">
                    <a:lnSpc>
                      <a:spcPts val="1600"/>
                    </a:lnSpc>
                    <a:buNone/>
                  </a:pPr>
                  <a:r>
                    <a:rPr lang="ru-RU" dirty="0">
                      <a:solidFill>
                        <a:srgbClr val="30BC05"/>
                      </a:solidFill>
                      <a:latin typeface="Creata Black" panose="00000A00000000000000" pitchFamily="2" charset="-52"/>
                    </a:rPr>
                    <a:t>мероприятия</a:t>
                  </a:r>
                </a:p>
              </p:txBody>
            </p:sp>
          </p:grpSp>
        </p:grpSp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id="{61224B22-0DFC-4571-AA2F-778D299BA1EE}"/>
                </a:ext>
              </a:extLst>
            </p:cNvPr>
            <p:cNvGrpSpPr/>
            <p:nvPr/>
          </p:nvGrpSpPr>
          <p:grpSpPr>
            <a:xfrm>
              <a:off x="3789361" y="1685536"/>
              <a:ext cx="2786043" cy="3201282"/>
              <a:chOff x="3699549" y="1685536"/>
              <a:chExt cx="2786043" cy="3201282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44B7E05-457C-497C-881F-0F326B36BCDE}"/>
                  </a:ext>
                </a:extLst>
              </p:cNvPr>
              <p:cNvSpPr txBox="1"/>
              <p:nvPr/>
            </p:nvSpPr>
            <p:spPr>
              <a:xfrm>
                <a:off x="3699549" y="3317158"/>
                <a:ext cx="2786043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>
                        <a:lumMod val="95000"/>
                      </a:schemeClr>
                    </a:solidFill>
                    <a:latin typeface="Creata Medium" panose="00000600000000000000" pitchFamily="2" charset="-52"/>
                  </a:defRPr>
                </a:lvl1pPr>
              </a:lstStyle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ru-RU" dirty="0"/>
                  <a:t>ПРИВЛЕЧЬ</a:t>
                </a:r>
                <a:br>
                  <a:rPr lang="ru-RU" dirty="0"/>
                </a:br>
                <a:r>
                  <a:rPr lang="ru-RU" dirty="0"/>
                  <a:t>ВНИМАНИЕ ГОСТЕЙ</a:t>
                </a:r>
                <a:br>
                  <a:rPr lang="ru-RU" dirty="0"/>
                </a:br>
                <a:endParaRPr lang="ru-RU" dirty="0"/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ru-RU" dirty="0"/>
                  <a:t>НАПОЛНИТЬ ЗОНУ</a:t>
                </a:r>
                <a:br>
                  <a:rPr lang="ru-RU" dirty="0"/>
                </a:br>
                <a:r>
                  <a:rPr lang="en-US" dirty="0"/>
                  <a:t>WELCOME</a:t>
                </a:r>
                <a:br>
                  <a:rPr lang="ru-RU" dirty="0"/>
                </a:br>
                <a:endParaRPr lang="ru-RU" dirty="0"/>
              </a:p>
            </p:txBody>
          </p:sp>
          <p:grpSp>
            <p:nvGrpSpPr>
              <p:cNvPr id="6" name="Группа 5">
                <a:extLst>
                  <a:ext uri="{FF2B5EF4-FFF2-40B4-BE49-F238E27FC236}">
                    <a16:creationId xmlns:a16="http://schemas.microsoft.com/office/drawing/2014/main" id="{64CAC81C-3AA3-4EF2-802C-57A3FCCAE3F4}"/>
                  </a:ext>
                </a:extLst>
              </p:cNvPr>
              <p:cNvGrpSpPr/>
              <p:nvPr/>
            </p:nvGrpSpPr>
            <p:grpSpPr>
              <a:xfrm>
                <a:off x="3987439" y="1685536"/>
                <a:ext cx="1437825" cy="1287376"/>
                <a:chOff x="3987439" y="1685536"/>
                <a:chExt cx="1437825" cy="1287376"/>
              </a:xfrm>
            </p:grpSpPr>
            <p:pic>
              <p:nvPicPr>
                <p:cNvPr id="8" name="Рисунок 7">
                  <a:extLst>
                    <a:ext uri="{FF2B5EF4-FFF2-40B4-BE49-F238E27FC236}">
                      <a16:creationId xmlns:a16="http://schemas.microsoft.com/office/drawing/2014/main" id="{31E087A9-8B9E-4409-A3EC-56F683BB31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18483" y="1685536"/>
                  <a:ext cx="683076" cy="683076"/>
                </a:xfrm>
                <a:prstGeom prst="rect">
                  <a:avLst/>
                </a:prstGeom>
              </p:spPr>
            </p:pic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A281BDDE-FF5A-4422-8C76-9E8819FCEF19}"/>
                    </a:ext>
                  </a:extLst>
                </p:cNvPr>
                <p:cNvSpPr txBox="1"/>
                <p:nvPr/>
              </p:nvSpPr>
              <p:spPr>
                <a:xfrm>
                  <a:off x="3987439" y="2470210"/>
                  <a:ext cx="1437825" cy="5027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indent="0">
                    <a:lnSpc>
                      <a:spcPts val="1600"/>
                    </a:lnSpc>
                    <a:buFont typeface="Wingdings" panose="05000000000000000000" pitchFamily="2" charset="2"/>
                    <a:buNone/>
                    <a:defRPr sz="1600">
                      <a:solidFill>
                        <a:srgbClr val="30BC05"/>
                      </a:solidFill>
                      <a:latin typeface="Creata Black" panose="00000A00000000000000" pitchFamily="2" charset="-52"/>
                    </a:defRPr>
                  </a:lvl1pPr>
                </a:lstStyle>
                <a:p>
                  <a:r>
                    <a:rPr lang="ru-RU" dirty="0"/>
                    <a:t>решение</a:t>
                  </a:r>
                  <a:br>
                    <a:rPr lang="ru-RU" dirty="0"/>
                  </a:br>
                  <a:r>
                    <a:rPr lang="ru-RU" dirty="0"/>
                    <a:t>задач</a:t>
                  </a:r>
                </a:p>
              </p:txBody>
            </p:sp>
          </p:grpSp>
        </p:grpSp>
        <p:grpSp>
          <p:nvGrpSpPr>
            <p:cNvPr id="35" name="Группа 34">
              <a:extLst>
                <a:ext uri="{FF2B5EF4-FFF2-40B4-BE49-F238E27FC236}">
                  <a16:creationId xmlns:a16="http://schemas.microsoft.com/office/drawing/2014/main" id="{16EFF88D-F6F3-455C-B21D-A1778B6A5D4C}"/>
                </a:ext>
              </a:extLst>
            </p:cNvPr>
            <p:cNvGrpSpPr/>
            <p:nvPr/>
          </p:nvGrpSpPr>
          <p:grpSpPr>
            <a:xfrm>
              <a:off x="6830361" y="1685536"/>
              <a:ext cx="2198674" cy="1966058"/>
              <a:chOff x="6508519" y="1685536"/>
              <a:chExt cx="2198674" cy="1966058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066966F-3B4E-4725-ADCE-867FA2D33A50}"/>
                  </a:ext>
                </a:extLst>
              </p:cNvPr>
              <p:cNvSpPr txBox="1"/>
              <p:nvPr/>
            </p:nvSpPr>
            <p:spPr>
              <a:xfrm>
                <a:off x="6514112" y="3230966"/>
                <a:ext cx="2193081" cy="420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  <a:defRPr sz="1600">
                    <a:solidFill>
                      <a:schemeClr val="bg1">
                        <a:lumMod val="95000"/>
                      </a:schemeClr>
                    </a:solidFill>
                    <a:latin typeface="Creata Medium" panose="00000600000000000000" pitchFamily="2" charset="-52"/>
                  </a:defRPr>
                </a:lvl1pPr>
              </a:lstStyle>
              <a:p>
                <a:pPr marL="0" indent="0">
                  <a:buNone/>
                </a:pPr>
                <a:r>
                  <a:rPr lang="ru-RU" dirty="0"/>
                  <a:t>НЕ ОГРАНИЧЕНО</a:t>
                </a:r>
              </a:p>
            </p:txBody>
          </p:sp>
          <p:grpSp>
            <p:nvGrpSpPr>
              <p:cNvPr id="18" name="Группа 17">
                <a:extLst>
                  <a:ext uri="{FF2B5EF4-FFF2-40B4-BE49-F238E27FC236}">
                    <a16:creationId xmlns:a16="http://schemas.microsoft.com/office/drawing/2014/main" id="{4766265B-039E-44AA-B7B4-735160FE5D8C}"/>
                  </a:ext>
                </a:extLst>
              </p:cNvPr>
              <p:cNvGrpSpPr/>
              <p:nvPr/>
            </p:nvGrpSpPr>
            <p:grpSpPr>
              <a:xfrm>
                <a:off x="6508519" y="1685536"/>
                <a:ext cx="1725157" cy="1287376"/>
                <a:chOff x="6508519" y="1685536"/>
                <a:chExt cx="1725157" cy="1287376"/>
              </a:xfrm>
            </p:grpSpPr>
            <p:pic>
              <p:nvPicPr>
                <p:cNvPr id="11" name="Рисунок 10">
                  <a:extLst>
                    <a:ext uri="{FF2B5EF4-FFF2-40B4-BE49-F238E27FC236}">
                      <a16:creationId xmlns:a16="http://schemas.microsoft.com/office/drawing/2014/main" id="{D82880DF-AF16-45E0-A1DE-AB21F4B00D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63047" y="1685536"/>
                  <a:ext cx="683076" cy="683076"/>
                </a:xfrm>
                <a:prstGeom prst="rect">
                  <a:avLst/>
                </a:prstGeom>
              </p:spPr>
            </p:pic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56EC97BE-34E8-4DAD-A855-25959D00DC9C}"/>
                    </a:ext>
                  </a:extLst>
                </p:cNvPr>
                <p:cNvSpPr txBox="1"/>
                <p:nvPr/>
              </p:nvSpPr>
              <p:spPr>
                <a:xfrm>
                  <a:off x="6508519" y="2470210"/>
                  <a:ext cx="1725157" cy="5027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indent="0">
                    <a:lnSpc>
                      <a:spcPts val="1600"/>
                    </a:lnSpc>
                    <a:buFont typeface="Wingdings" panose="05000000000000000000" pitchFamily="2" charset="2"/>
                    <a:buNone/>
                    <a:defRPr sz="1600">
                      <a:solidFill>
                        <a:srgbClr val="30BC05"/>
                      </a:solidFill>
                      <a:latin typeface="Creata Black" panose="00000A00000000000000" pitchFamily="2" charset="-52"/>
                    </a:defRPr>
                  </a:lvl1pPr>
                </a:lstStyle>
                <a:p>
                  <a:r>
                    <a:rPr lang="ru-RU" dirty="0"/>
                    <a:t>количество </a:t>
                  </a:r>
                </a:p>
                <a:p>
                  <a:r>
                    <a:rPr lang="ru-RU" dirty="0"/>
                    <a:t>участников</a:t>
                  </a:r>
                </a:p>
              </p:txBody>
            </p:sp>
          </p:grpSp>
        </p:grpSp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DEDA437E-ECB6-4AAB-963E-5D9A0B8851AB}"/>
                </a:ext>
              </a:extLst>
            </p:cNvPr>
            <p:cNvGrpSpPr/>
            <p:nvPr/>
          </p:nvGrpSpPr>
          <p:grpSpPr>
            <a:xfrm>
              <a:off x="9661255" y="1685536"/>
              <a:ext cx="1739671" cy="2042257"/>
              <a:chOff x="9632227" y="1685536"/>
              <a:chExt cx="1739671" cy="2042257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1B284B7-AA41-470F-A09C-02854007FB69}"/>
                  </a:ext>
                </a:extLst>
              </p:cNvPr>
              <p:cNvSpPr txBox="1"/>
              <p:nvPr/>
            </p:nvSpPr>
            <p:spPr>
              <a:xfrm>
                <a:off x="9632227" y="2978870"/>
                <a:ext cx="1570378" cy="748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indent="0" algn="ctr">
                  <a:lnSpc>
                    <a:spcPct val="150000"/>
                  </a:lnSpc>
                  <a:buFont typeface="Wingdings" panose="05000000000000000000" pitchFamily="2" charset="2"/>
                  <a:buNone/>
                  <a:defRPr sz="1600">
                    <a:solidFill>
                      <a:schemeClr val="bg1">
                        <a:lumMod val="95000"/>
                      </a:schemeClr>
                    </a:solidFill>
                    <a:latin typeface="Creata Medium" panose="00000600000000000000" pitchFamily="2" charset="-52"/>
                  </a:defRPr>
                </a:lvl1pPr>
              </a:lstStyle>
              <a:p>
                <a:pPr algn="l"/>
                <a:r>
                  <a:rPr lang="ru-RU" dirty="0"/>
                  <a:t>ОТ</a:t>
                </a:r>
                <a:r>
                  <a:rPr lang="ru-RU" sz="3200" dirty="0"/>
                  <a:t> 1 </a:t>
                </a:r>
                <a:r>
                  <a:rPr lang="ru-RU" dirty="0"/>
                  <a:t>ЧАСА</a:t>
                </a:r>
              </a:p>
            </p:txBody>
          </p:sp>
          <p:grpSp>
            <p:nvGrpSpPr>
              <p:cNvPr id="29" name="Группа 28">
                <a:extLst>
                  <a:ext uri="{FF2B5EF4-FFF2-40B4-BE49-F238E27FC236}">
                    <a16:creationId xmlns:a16="http://schemas.microsoft.com/office/drawing/2014/main" id="{96CE636C-4A23-4F7F-9597-27E601A43CC1}"/>
                  </a:ext>
                </a:extLst>
              </p:cNvPr>
              <p:cNvGrpSpPr/>
              <p:nvPr/>
            </p:nvGrpSpPr>
            <p:grpSpPr>
              <a:xfrm>
                <a:off x="9646741" y="1685536"/>
                <a:ext cx="1725157" cy="1229320"/>
                <a:chOff x="9646741" y="1685536"/>
                <a:chExt cx="1725157" cy="1229320"/>
              </a:xfrm>
            </p:grpSpPr>
            <p:pic>
              <p:nvPicPr>
                <p:cNvPr id="14" name="Рисунок 13">
                  <a:extLst>
                    <a:ext uri="{FF2B5EF4-FFF2-40B4-BE49-F238E27FC236}">
                      <a16:creationId xmlns:a16="http://schemas.microsoft.com/office/drawing/2014/main" id="{2780AE16-1B84-4FFE-BB98-0B70910EA0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04797" y="1685536"/>
                  <a:ext cx="683076" cy="683076"/>
                </a:xfrm>
                <a:prstGeom prst="rect">
                  <a:avLst/>
                </a:prstGeom>
              </p:spPr>
            </p:pic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7657F360-EDD5-4F6E-BDEB-AE1E4816491A}"/>
                    </a:ext>
                  </a:extLst>
                </p:cNvPr>
                <p:cNvSpPr txBox="1"/>
                <p:nvPr/>
              </p:nvSpPr>
              <p:spPr>
                <a:xfrm>
                  <a:off x="9646741" y="2412154"/>
                  <a:ext cx="1725157" cy="5027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indent="0">
                    <a:lnSpc>
                      <a:spcPts val="1600"/>
                    </a:lnSpc>
                    <a:buFont typeface="Wingdings" panose="05000000000000000000" pitchFamily="2" charset="2"/>
                    <a:buNone/>
                    <a:defRPr sz="1600">
                      <a:solidFill>
                        <a:srgbClr val="30BC05"/>
                      </a:solidFill>
                      <a:latin typeface="Creata Black" panose="00000A00000000000000" pitchFamily="2" charset="-52"/>
                    </a:defRPr>
                  </a:lvl1pPr>
                </a:lstStyle>
                <a:p>
                  <a:r>
                    <a:rPr lang="ru-RU" dirty="0"/>
                    <a:t>время</a:t>
                  </a:r>
                </a:p>
                <a:p>
                  <a:r>
                    <a:rPr lang="ru-RU" dirty="0"/>
                    <a:t>проведения</a:t>
                  </a:r>
                </a:p>
              </p:txBody>
            </p:sp>
          </p:grpSp>
        </p:grp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ACADCF07-D321-483B-A752-756287295F75}"/>
              </a:ext>
            </a:extLst>
          </p:cNvPr>
          <p:cNvSpPr txBox="1"/>
          <p:nvPr/>
        </p:nvSpPr>
        <p:spPr>
          <a:xfrm>
            <a:off x="270439" y="350378"/>
            <a:ext cx="43123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барабанный мастер-класс 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характеристики</a:t>
            </a:r>
          </a:p>
        </p:txBody>
      </p: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7BE46A86-CCD7-49C1-B8F9-119879D3FF07}"/>
              </a:ext>
            </a:extLst>
          </p:cNvPr>
          <p:cNvGrpSpPr/>
          <p:nvPr/>
        </p:nvGrpSpPr>
        <p:grpSpPr>
          <a:xfrm>
            <a:off x="368686" y="5827514"/>
            <a:ext cx="3532302" cy="578508"/>
            <a:chOff x="3259678" y="5167101"/>
            <a:chExt cx="3532302" cy="578508"/>
          </a:xfrm>
        </p:grpSpPr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105840EE-9260-4BFB-BC89-CC22E0A7B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59678" y="5167101"/>
              <a:ext cx="1211205" cy="578508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D22E6E5-92D9-43A7-AFA4-47418FA3C405}"/>
                </a:ext>
              </a:extLst>
            </p:cNvPr>
            <p:cNvSpPr txBox="1"/>
            <p:nvPr/>
          </p:nvSpPr>
          <p:spPr>
            <a:xfrm>
              <a:off x="4606766" y="5253697"/>
              <a:ext cx="2185214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ru-RU" sz="1400" dirty="0">
                  <a:solidFill>
                    <a:srgbClr val="30BC05"/>
                  </a:solidFill>
                  <a:latin typeface="Creata Medium" panose="00000600000000000000" pitchFamily="2" charset="-52"/>
                </a:rPr>
                <a:t>Проводим программы</a:t>
              </a:r>
            </a:p>
            <a:p>
              <a:pPr>
                <a:lnSpc>
                  <a:spcPts val="1400"/>
                </a:lnSpc>
              </a:pPr>
              <a:r>
                <a:rPr lang="ru-RU" sz="1400" dirty="0">
                  <a:solidFill>
                    <a:srgbClr val="30BC05"/>
                  </a:solidFill>
                  <a:latin typeface="Creata Medium" panose="00000600000000000000" pitchFamily="2" charset="-52"/>
                </a:rPr>
                <a:t>на разных языках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352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8102ED9-C267-4408-AFD6-AAA928FDCD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60F63FE0-A116-483E-A043-F39389E3132A}"/>
              </a:ext>
            </a:extLst>
          </p:cNvPr>
          <p:cNvGrpSpPr/>
          <p:nvPr/>
        </p:nvGrpSpPr>
        <p:grpSpPr>
          <a:xfrm>
            <a:off x="990600" y="5130800"/>
            <a:ext cx="10236199" cy="837286"/>
            <a:chOff x="990600" y="5130800"/>
            <a:chExt cx="10236199" cy="837286"/>
          </a:xfrm>
        </p:grpSpPr>
        <p:sp>
          <p:nvSpPr>
            <p:cNvPr id="38" name="Прямоугольник: скругленные углы 37">
              <a:extLst>
                <a:ext uri="{FF2B5EF4-FFF2-40B4-BE49-F238E27FC236}">
                  <a16:creationId xmlns:a16="http://schemas.microsoft.com/office/drawing/2014/main" id="{96E24794-59C8-4868-BCB3-64A51A49FC95}"/>
                </a:ext>
              </a:extLst>
            </p:cNvPr>
            <p:cNvSpPr/>
            <p:nvPr/>
          </p:nvSpPr>
          <p:spPr>
            <a:xfrm>
              <a:off x="990600" y="5130800"/>
              <a:ext cx="10236199" cy="837286"/>
            </a:xfrm>
            <a:prstGeom prst="roundRect">
              <a:avLst>
                <a:gd name="adj" fmla="val 12594"/>
              </a:avLst>
            </a:prstGeom>
            <a:gradFill>
              <a:gsLst>
                <a:gs pos="0">
                  <a:srgbClr val="76CE00">
                    <a:alpha val="75000"/>
                  </a:srgbClr>
                </a:gs>
                <a:gs pos="65000">
                  <a:srgbClr val="2FBB05">
                    <a:alpha val="75000"/>
                  </a:srgbClr>
                </a:gs>
              </a:gsLst>
              <a:lin ang="2700000" scaled="0"/>
            </a:gradFill>
            <a:ln w="28575">
              <a:solidFill>
                <a:srgbClr val="76CE00"/>
              </a:solidFill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9" name="Прямоугольник 38">
              <a:extLst>
                <a:ext uri="{FF2B5EF4-FFF2-40B4-BE49-F238E27FC236}">
                  <a16:creationId xmlns:a16="http://schemas.microsoft.com/office/drawing/2014/main" id="{1F6518A9-F7F6-4FD9-A7F6-0DB29E5F4439}"/>
                </a:ext>
              </a:extLst>
            </p:cNvPr>
            <p:cNvSpPr/>
            <p:nvPr/>
          </p:nvSpPr>
          <p:spPr>
            <a:xfrm>
              <a:off x="1372767" y="5282827"/>
              <a:ext cx="9456435" cy="47705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ru-RU" sz="2400" dirty="0">
                  <a:solidFill>
                    <a:schemeClr val="bg1"/>
                  </a:solidFill>
                  <a:latin typeface="Creata Medium" panose="00000600000000000000" pitchFamily="2" charset="-52"/>
                </a:rPr>
                <a:t>Превращаем в настоящих музыкантов в экспресс-формате!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D65C1BF-5C49-4FE6-A39E-C9D240C7F2C5}"/>
              </a:ext>
            </a:extLst>
          </p:cNvPr>
          <p:cNvSpPr txBox="1"/>
          <p:nvPr/>
        </p:nvSpPr>
        <p:spPr>
          <a:xfrm>
            <a:off x="270439" y="350378"/>
            <a:ext cx="36936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reata Medium" panose="00000600000000000000" pitchFamily="2" charset="-52"/>
              </a:rPr>
              <a:t>барабанный мастер-класс 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reata Medium" panose="00000600000000000000" pitchFamily="2" charset="-52"/>
              </a:rPr>
              <a:t>описание</a:t>
            </a:r>
          </a:p>
        </p:txBody>
      </p:sp>
    </p:spTree>
    <p:extLst>
      <p:ext uri="{BB962C8B-B14F-4D97-AF65-F5344CB8AC3E}">
        <p14:creationId xmlns:p14="http://schemas.microsoft.com/office/powerpoint/2010/main" val="2615436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6A5199D-8F0C-4174-B275-27622237BC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E732597-47D8-4CB0-BF1E-6F5D706C52F1}"/>
              </a:ext>
            </a:extLst>
          </p:cNvPr>
          <p:cNvSpPr/>
          <p:nvPr/>
        </p:nvSpPr>
        <p:spPr>
          <a:xfrm>
            <a:off x="4994574" y="819321"/>
            <a:ext cx="2202847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rgbClr val="76CE00"/>
                </a:solidFill>
                <a:latin typeface="Creata Black" panose="00000A00000000000000" pitchFamily="2" charset="-52"/>
              </a:rPr>
              <a:t>ИСПОЛЬЗУЕМ: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A27ABFF-FADF-4CA7-8C2B-7B5C0FEC8D9E}"/>
              </a:ext>
            </a:extLst>
          </p:cNvPr>
          <p:cNvSpPr txBox="1"/>
          <p:nvPr/>
        </p:nvSpPr>
        <p:spPr>
          <a:xfrm>
            <a:off x="270439" y="350378"/>
            <a:ext cx="36936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барабанный мастер-класс 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описание</a:t>
            </a: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D3F50218-903A-43C6-86B0-DCACA3915ED8}"/>
              </a:ext>
            </a:extLst>
          </p:cNvPr>
          <p:cNvGrpSpPr/>
          <p:nvPr/>
        </p:nvGrpSpPr>
        <p:grpSpPr>
          <a:xfrm>
            <a:off x="1273384" y="1477475"/>
            <a:ext cx="9442538" cy="3340211"/>
            <a:chOff x="2783414" y="1475413"/>
            <a:chExt cx="9442538" cy="3340211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BC056126-3094-4F48-8118-0FE0CC7EB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52134" y="2062116"/>
              <a:ext cx="1891515" cy="1166248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E33826F3-AB9F-4451-8E8C-241FD41458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04009" y="1807878"/>
              <a:ext cx="3045492" cy="1866401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5168317D-EECF-41FF-937B-3DEDFE6B1B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83414" y="1475413"/>
              <a:ext cx="2861510" cy="2570769"/>
            </a:xfrm>
            <a:prstGeom prst="rect">
              <a:avLst/>
            </a:prstGeom>
          </p:spPr>
        </p:pic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FA5458ED-20F2-4583-AFAA-B64CD20F5F66}"/>
                </a:ext>
              </a:extLst>
            </p:cNvPr>
            <p:cNvSpPr/>
            <p:nvPr/>
          </p:nvSpPr>
          <p:spPr>
            <a:xfrm>
              <a:off x="2986108" y="3738406"/>
              <a:ext cx="245612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ru-RU" sz="16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endParaRPr>
            </a:p>
            <a:p>
              <a:pPr algn="ctr"/>
              <a:endParaRPr lang="ru-RU" sz="16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endParaRPr>
            </a:p>
            <a:p>
              <a:pPr algn="ctr"/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африканские барабаны</a:t>
              </a:r>
              <a:endParaRPr lang="en-US" sz="1600" dirty="0">
                <a:solidFill>
                  <a:schemeClr val="bg1"/>
                </a:solidFill>
                <a:latin typeface="Creata Medium" panose="00000600000000000000" pitchFamily="2" charset="-52"/>
              </a:endParaRPr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672C0F33-4A90-41C4-8200-E052FD6218ED}"/>
                </a:ext>
              </a:extLst>
            </p:cNvPr>
            <p:cNvSpPr/>
            <p:nvPr/>
          </p:nvSpPr>
          <p:spPr>
            <a:xfrm>
              <a:off x="6380408" y="3750060"/>
              <a:ext cx="245612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тамбурины</a:t>
              </a:r>
              <a:endParaRPr lang="ru-RU" sz="1600" dirty="0">
                <a:solidFill>
                  <a:schemeClr val="bg1">
                    <a:lumMod val="50000"/>
                  </a:schemeClr>
                </a:solidFill>
                <a:latin typeface="Creata Medium" panose="00000600000000000000" pitchFamily="2" charset="-52"/>
              </a:endParaRPr>
            </a:p>
          </p:txBody>
        </p: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95BBE24C-EB0B-4B2F-A8C1-EAA157766F67}"/>
                </a:ext>
              </a:extLst>
            </p:cNvPr>
            <p:cNvSpPr/>
            <p:nvPr/>
          </p:nvSpPr>
          <p:spPr>
            <a:xfrm>
              <a:off x="9769830" y="3744967"/>
              <a:ext cx="245612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маракасы</a:t>
              </a:r>
              <a:endParaRPr lang="ru-RU" sz="1600" dirty="0">
                <a:solidFill>
                  <a:schemeClr val="bg1">
                    <a:lumMod val="50000"/>
                  </a:schemeClr>
                </a:solidFill>
                <a:latin typeface="Creata Medium" panose="00000600000000000000" pitchFamily="2" charset="-52"/>
              </a:endParaRP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F105320A-76E9-42F2-A0BC-503283B7A99C}"/>
              </a:ext>
            </a:extLst>
          </p:cNvPr>
          <p:cNvGrpSpPr/>
          <p:nvPr/>
        </p:nvGrpSpPr>
        <p:grpSpPr>
          <a:xfrm>
            <a:off x="3084595" y="4957738"/>
            <a:ext cx="6022803" cy="881653"/>
            <a:chOff x="3084595" y="4771061"/>
            <a:chExt cx="6022803" cy="881653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5043DBC-B255-4007-9374-245A54DB1EFE}"/>
                </a:ext>
              </a:extLst>
            </p:cNvPr>
            <p:cNvSpPr txBox="1"/>
            <p:nvPr/>
          </p:nvSpPr>
          <p:spPr>
            <a:xfrm>
              <a:off x="3084595" y="5283382"/>
              <a:ext cx="6022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algn="ctr">
                <a:defRPr>
                  <a:solidFill>
                    <a:schemeClr val="tx1">
                      <a:lumMod val="85000"/>
                      <a:lumOff val="1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r>
                <a:rPr lang="ru-RU" dirty="0">
                  <a:solidFill>
                    <a:schemeClr val="bg1">
                      <a:lumMod val="85000"/>
                    </a:schemeClr>
                  </a:solidFill>
                </a:rPr>
                <a:t>качественно заряженное настроение участников!</a:t>
              </a:r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C513BFC0-7720-45B2-9530-BE5B99AA1AEE}"/>
                </a:ext>
              </a:extLst>
            </p:cNvPr>
            <p:cNvSpPr/>
            <p:nvPr/>
          </p:nvSpPr>
          <p:spPr>
            <a:xfrm>
              <a:off x="5109190" y="4771061"/>
              <a:ext cx="1973618" cy="40011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dirty="0">
                  <a:solidFill>
                    <a:srgbClr val="76CE00"/>
                  </a:solidFill>
                  <a:latin typeface="Creata Black" panose="00000A00000000000000" pitchFamily="2" charset="-52"/>
                </a:rPr>
                <a:t>ФИКСИРУЕМ</a:t>
              </a:r>
            </a:p>
          </p:txBody>
        </p:sp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87FB79E-8740-4D86-8594-D9B1E6926E4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1592" y="6242264"/>
            <a:ext cx="568816" cy="28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73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4F9EBCB-DC68-4C20-8CEF-D7B22E8075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2493F9C-4E32-40ED-91A9-1F517DD427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7060" y="1486009"/>
            <a:ext cx="8251876" cy="1230943"/>
          </a:xfrm>
          <a:prstGeom prst="rect">
            <a:avLst/>
          </a:prstGeom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AC61D323-7CEE-4E7F-BA40-F80BF7DA8EB1}"/>
              </a:ext>
            </a:extLst>
          </p:cNvPr>
          <p:cNvSpPr/>
          <p:nvPr/>
        </p:nvSpPr>
        <p:spPr>
          <a:xfrm>
            <a:off x="5192547" y="1008533"/>
            <a:ext cx="1806905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rgbClr val="76CE00"/>
                </a:solidFill>
                <a:latin typeface="Creata Black" panose="00000A00000000000000" pitchFamily="2" charset="-52"/>
              </a:rPr>
              <a:t>РЕЗУЛЬТАТ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641E816-AD04-4AAA-915E-81E612A9C096}"/>
              </a:ext>
            </a:extLst>
          </p:cNvPr>
          <p:cNvSpPr txBox="1"/>
          <p:nvPr/>
        </p:nvSpPr>
        <p:spPr>
          <a:xfrm>
            <a:off x="270439" y="350378"/>
            <a:ext cx="3850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барабанный мастер-класс 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результат</a:t>
            </a: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23CCDA75-AA98-4AE4-A09B-B63C1930900E}"/>
              </a:ext>
            </a:extLst>
          </p:cNvPr>
          <p:cNvSpPr/>
          <p:nvPr/>
        </p:nvSpPr>
        <p:spPr>
          <a:xfrm>
            <a:off x="738906" y="2794318"/>
            <a:ext cx="3386969" cy="1863738"/>
          </a:xfrm>
          <a:prstGeom prst="roundRect">
            <a:avLst>
              <a:gd name="adj" fmla="val 12594"/>
            </a:avLst>
          </a:prstGeom>
          <a:gradFill>
            <a:gsLst>
              <a:gs pos="0">
                <a:srgbClr val="76CE00">
                  <a:alpha val="75000"/>
                </a:srgbClr>
              </a:gs>
              <a:gs pos="65000">
                <a:srgbClr val="2FBB05">
                  <a:alpha val="75000"/>
                </a:srgbClr>
              </a:gs>
            </a:gsLst>
            <a:lin ang="2700000" scaled="0"/>
          </a:gradFill>
          <a:ln w="28575">
            <a:solidFill>
              <a:srgbClr val="76CE00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C99523A5-FFCA-4F87-829F-2A6054701AAA}"/>
              </a:ext>
            </a:extLst>
          </p:cNvPr>
          <p:cNvSpPr/>
          <p:nvPr/>
        </p:nvSpPr>
        <p:spPr>
          <a:xfrm>
            <a:off x="1450327" y="3318613"/>
            <a:ext cx="1935145" cy="10926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новый </a:t>
            </a:r>
            <a:b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уникальный</a:t>
            </a:r>
            <a:b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опыт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45B5C1B-44CD-42AC-A2AC-9E13F8E1C7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356" y="2940080"/>
            <a:ext cx="490434" cy="478325"/>
          </a:xfrm>
          <a:prstGeom prst="rect">
            <a:avLst/>
          </a:prstGeom>
          <a:effectLst>
            <a:outerShdw dist="25400" dir="2700000" algn="tl" rotWithShape="0">
              <a:prstClr val="black">
                <a:alpha val="25000"/>
              </a:prstClr>
            </a:outerShdw>
          </a:effectLst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F1AC927B-7ECA-4BA4-A2AA-9E64EE2514AE}"/>
              </a:ext>
            </a:extLst>
          </p:cNvPr>
          <p:cNvSpPr/>
          <p:nvPr/>
        </p:nvSpPr>
        <p:spPr>
          <a:xfrm>
            <a:off x="4402516" y="2794319"/>
            <a:ext cx="3386969" cy="1863738"/>
          </a:xfrm>
          <a:prstGeom prst="roundRect">
            <a:avLst>
              <a:gd name="adj" fmla="val 12594"/>
            </a:avLst>
          </a:prstGeom>
          <a:gradFill>
            <a:gsLst>
              <a:gs pos="0">
                <a:srgbClr val="76CE00">
                  <a:alpha val="75000"/>
                </a:srgbClr>
              </a:gs>
              <a:gs pos="65000">
                <a:srgbClr val="2FBB05">
                  <a:alpha val="75000"/>
                </a:srgbClr>
              </a:gs>
            </a:gsLst>
            <a:lin ang="2700000" scaled="0"/>
          </a:gradFill>
          <a:ln w="28575">
            <a:solidFill>
              <a:srgbClr val="76CE00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CE16AF4-428E-4B34-93FE-731BB187E702}"/>
              </a:ext>
            </a:extLst>
          </p:cNvPr>
          <p:cNvSpPr/>
          <p:nvPr/>
        </p:nvSpPr>
        <p:spPr>
          <a:xfrm>
            <a:off x="5114059" y="3318613"/>
            <a:ext cx="2278188" cy="7591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оригинальная </a:t>
            </a:r>
            <a:b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фото-зона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2549DD2-D79E-460A-BA78-450C575D5B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4780" y="2940080"/>
            <a:ext cx="491016" cy="478892"/>
          </a:xfrm>
          <a:prstGeom prst="rect">
            <a:avLst/>
          </a:prstGeom>
          <a:effectLst>
            <a:outerShdw dist="25400" dir="2700000" algn="tl" rotWithShape="0">
              <a:prstClr val="black">
                <a:alpha val="25000"/>
              </a:prstClr>
            </a:outerShdw>
          </a:effectLst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0B64A68F-34C5-4AFE-BCDC-8F9416C94808}"/>
              </a:ext>
            </a:extLst>
          </p:cNvPr>
          <p:cNvSpPr/>
          <p:nvPr/>
        </p:nvSpPr>
        <p:spPr>
          <a:xfrm>
            <a:off x="8066127" y="2794318"/>
            <a:ext cx="3386969" cy="1863737"/>
          </a:xfrm>
          <a:prstGeom prst="roundRect">
            <a:avLst>
              <a:gd name="adj" fmla="val 12594"/>
            </a:avLst>
          </a:prstGeom>
          <a:gradFill>
            <a:gsLst>
              <a:gs pos="0">
                <a:srgbClr val="76CE00">
                  <a:alpha val="75000"/>
                </a:srgbClr>
              </a:gs>
              <a:gs pos="65000">
                <a:srgbClr val="2FBB05">
                  <a:alpha val="75000"/>
                </a:srgbClr>
              </a:gs>
            </a:gsLst>
            <a:lin ang="2700000" scaled="0"/>
          </a:gradFill>
          <a:ln w="28575">
            <a:solidFill>
              <a:srgbClr val="76CE00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45EB533-1FE5-4D4E-85CC-7FEA9B70ADB3}"/>
              </a:ext>
            </a:extLst>
          </p:cNvPr>
          <p:cNvSpPr/>
          <p:nvPr/>
        </p:nvSpPr>
        <p:spPr>
          <a:xfrm>
            <a:off x="8784275" y="3318613"/>
            <a:ext cx="2491388" cy="10926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яркая </a:t>
            </a:r>
            <a:b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эмоциональная </a:t>
            </a:r>
            <a:b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разрядка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77C4617-A110-45D7-BBF6-59FF8232AD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6840" y="2940080"/>
            <a:ext cx="476897" cy="465121"/>
          </a:xfrm>
          <a:prstGeom prst="rect">
            <a:avLst/>
          </a:prstGeom>
          <a:effectLst>
            <a:outerShdw dist="25400" dir="2700000" algn="tl" rotWithShape="0">
              <a:prstClr val="black">
                <a:alpha val="25000"/>
              </a:prstClr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363CA9E-5AA4-4B39-8A70-ADF10B06D2E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1592" y="6242264"/>
            <a:ext cx="568816" cy="28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3400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B0C8F2B-3C32-4FCE-8380-14E05675BC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52F0AF6-2D6E-40F5-8AE2-61FAB1CFCB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232" y="364719"/>
            <a:ext cx="11439525" cy="6128561"/>
          </a:xfrm>
          <a:prstGeom prst="roundRect">
            <a:avLst>
              <a:gd name="adj" fmla="val 3819"/>
            </a:avLst>
          </a:prstGeom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DC4A04BA-AEA1-48BD-9CFF-7BE04C63B992}"/>
              </a:ext>
            </a:extLst>
          </p:cNvPr>
          <p:cNvSpPr/>
          <p:nvPr/>
        </p:nvSpPr>
        <p:spPr>
          <a:xfrm>
            <a:off x="376232" y="364720"/>
            <a:ext cx="11439525" cy="6128560"/>
          </a:xfrm>
          <a:prstGeom prst="roundRect">
            <a:avLst>
              <a:gd name="adj" fmla="val 3348"/>
            </a:avLst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BDFB370-ACCF-41CA-8D3C-DF7CEDDEB019}"/>
              </a:ext>
            </a:extLst>
          </p:cNvPr>
          <p:cNvSpPr/>
          <p:nvPr/>
        </p:nvSpPr>
        <p:spPr>
          <a:xfrm>
            <a:off x="1030512" y="4369215"/>
            <a:ext cx="10566401" cy="107337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  <a:spcAft>
                <a:spcPts val="1000"/>
              </a:spcAft>
            </a:pPr>
            <a:r>
              <a:rPr lang="ru-RU" sz="2000" dirty="0">
                <a:solidFill>
                  <a:schemeClr val="bg1"/>
                </a:solidFill>
                <a:latin typeface="Creata Medium" panose="00000600000000000000" pitchFamily="2" charset="-52"/>
              </a:rPr>
              <a:t>Каждый мастер-класс может идти от 10 до 30 минут </a:t>
            </a:r>
            <a:br>
              <a:rPr lang="ru-RU" sz="20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000" dirty="0">
                <a:solidFill>
                  <a:schemeClr val="bg1"/>
                </a:solidFill>
                <a:latin typeface="Creata Medium" panose="00000600000000000000" pitchFamily="2" charset="-52"/>
              </a:rPr>
              <a:t>и объединять до 20 участников единовременно.</a:t>
            </a:r>
            <a:br>
              <a:rPr lang="ru-RU" sz="20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000" dirty="0">
                <a:solidFill>
                  <a:schemeClr val="bg1"/>
                </a:solidFill>
                <a:latin typeface="Creata Medium" panose="00000600000000000000" pitchFamily="2" charset="-52"/>
              </a:rPr>
              <a:t>Так что количество участников за час может доходить до 100!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BAACEEC2-1F12-4F9B-9177-C11ECD49A812}"/>
              </a:ext>
            </a:extLst>
          </p:cNvPr>
          <p:cNvGrpSpPr/>
          <p:nvPr/>
        </p:nvGrpSpPr>
        <p:grpSpPr>
          <a:xfrm>
            <a:off x="2104565" y="2929749"/>
            <a:ext cx="7982857" cy="998502"/>
            <a:chOff x="1161143" y="2557290"/>
            <a:chExt cx="9869714" cy="998502"/>
          </a:xfrm>
        </p:grpSpPr>
        <p:sp>
          <p:nvSpPr>
            <p:cNvPr id="13" name="Прямоугольник: скругленные углы 12">
              <a:extLst>
                <a:ext uri="{FF2B5EF4-FFF2-40B4-BE49-F238E27FC236}">
                  <a16:creationId xmlns:a16="http://schemas.microsoft.com/office/drawing/2014/main" id="{BDB000B1-EB49-4274-BC2A-D8981B107310}"/>
                </a:ext>
              </a:extLst>
            </p:cNvPr>
            <p:cNvSpPr/>
            <p:nvPr/>
          </p:nvSpPr>
          <p:spPr>
            <a:xfrm>
              <a:off x="1161143" y="2557290"/>
              <a:ext cx="9869714" cy="998502"/>
            </a:xfrm>
            <a:prstGeom prst="roundRect">
              <a:avLst>
                <a:gd name="adj" fmla="val 12594"/>
              </a:avLst>
            </a:prstGeom>
            <a:gradFill>
              <a:gsLst>
                <a:gs pos="0">
                  <a:srgbClr val="76CE00">
                    <a:alpha val="75000"/>
                  </a:srgbClr>
                </a:gs>
                <a:gs pos="65000">
                  <a:srgbClr val="2FBB05">
                    <a:alpha val="75000"/>
                  </a:srgbClr>
                </a:gs>
              </a:gsLst>
              <a:lin ang="2700000" scaled="0"/>
            </a:gradFill>
            <a:ln w="28575">
              <a:solidFill>
                <a:srgbClr val="76CE00"/>
              </a:solidFill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18D46EF5-E2BD-4E01-8CF0-E1BA812902B2}"/>
                </a:ext>
              </a:extLst>
            </p:cNvPr>
            <p:cNvSpPr/>
            <p:nvPr/>
          </p:nvSpPr>
          <p:spPr>
            <a:xfrm>
              <a:off x="2571646" y="2783079"/>
              <a:ext cx="7048724" cy="49244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600" dirty="0">
                  <a:solidFill>
                    <a:schemeClr val="bg1"/>
                  </a:solidFill>
                  <a:latin typeface="Creata Medium" panose="00000600000000000000" pitchFamily="2" charset="-52"/>
                </a:rPr>
                <a:t>Сколько гостей смогут принять участие?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D820078-FB1A-4EBD-BC29-0EACEA5088BB}"/>
              </a:ext>
            </a:extLst>
          </p:cNvPr>
          <p:cNvSpPr txBox="1"/>
          <p:nvPr/>
        </p:nvSpPr>
        <p:spPr>
          <a:xfrm>
            <a:off x="633296" y="524550"/>
            <a:ext cx="41809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65000"/>
                  </a:schemeClr>
                </a:solidFill>
                <a:latin typeface="Creata Medium" panose="00000600000000000000" pitchFamily="2" charset="-52"/>
              </a:rPr>
              <a:t>барабанный мастер-класс 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bg1">
                    <a:lumMod val="65000"/>
                  </a:schemeClr>
                </a:solidFill>
                <a:latin typeface="Creata Medium" panose="00000600000000000000" pitchFamily="2" charset="-52"/>
              </a:rPr>
              <a:t>частый вопрос</a:t>
            </a:r>
          </a:p>
        </p:txBody>
      </p:sp>
    </p:spTree>
    <p:extLst>
      <p:ext uri="{BB962C8B-B14F-4D97-AF65-F5344CB8AC3E}">
        <p14:creationId xmlns:p14="http://schemas.microsoft.com/office/powerpoint/2010/main" val="21231935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221570-5D17-4FCE-B39F-72618BDF74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B2A6DED2-8902-4C40-A3BB-7C840E022B39}"/>
              </a:ext>
            </a:extLst>
          </p:cNvPr>
          <p:cNvGrpSpPr/>
          <p:nvPr/>
        </p:nvGrpSpPr>
        <p:grpSpPr>
          <a:xfrm>
            <a:off x="2029708" y="1634601"/>
            <a:ext cx="3844336" cy="1683699"/>
            <a:chOff x="2029708" y="1618301"/>
            <a:chExt cx="3844336" cy="1683699"/>
          </a:xfrm>
        </p:grpSpPr>
        <p:sp>
          <p:nvSpPr>
            <p:cNvPr id="81" name="Прямоугольник: скругленные углы 80">
              <a:extLst>
                <a:ext uri="{FF2B5EF4-FFF2-40B4-BE49-F238E27FC236}">
                  <a16:creationId xmlns:a16="http://schemas.microsoft.com/office/drawing/2014/main" id="{A5C0B1C3-865D-4706-89E4-C3222196D480}"/>
                </a:ext>
              </a:extLst>
            </p:cNvPr>
            <p:cNvSpPr/>
            <p:nvPr/>
          </p:nvSpPr>
          <p:spPr>
            <a:xfrm>
              <a:off x="2029708" y="1618301"/>
              <a:ext cx="3844336" cy="1683699"/>
            </a:xfrm>
            <a:prstGeom prst="roundRect">
              <a:avLst>
                <a:gd name="adj" fmla="val 5571"/>
              </a:avLst>
            </a:prstGeom>
            <a:solidFill>
              <a:schemeClr val="bg1"/>
            </a:solidFill>
            <a:ln w="28575">
              <a:solidFill>
                <a:srgbClr val="2EB305"/>
              </a:solidFill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Прямоугольник: скругленные углы 81">
              <a:extLst>
                <a:ext uri="{FF2B5EF4-FFF2-40B4-BE49-F238E27FC236}">
                  <a16:creationId xmlns:a16="http://schemas.microsoft.com/office/drawing/2014/main" id="{19D5EF94-9B66-49B2-8B04-FC09FF9E3E8D}"/>
                </a:ext>
              </a:extLst>
            </p:cNvPr>
            <p:cNvSpPr/>
            <p:nvPr/>
          </p:nvSpPr>
          <p:spPr>
            <a:xfrm>
              <a:off x="2029708" y="1618304"/>
              <a:ext cx="3844336" cy="700088"/>
            </a:xfrm>
            <a:prstGeom prst="roundRect">
              <a:avLst>
                <a:gd name="adj" fmla="val 12590"/>
              </a:avLst>
            </a:prstGeom>
            <a:gradFill>
              <a:gsLst>
                <a:gs pos="0">
                  <a:srgbClr val="76CE00"/>
                </a:gs>
                <a:gs pos="65000">
                  <a:srgbClr val="2FBB05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Прямоугольник 82">
              <a:extLst>
                <a:ext uri="{FF2B5EF4-FFF2-40B4-BE49-F238E27FC236}">
                  <a16:creationId xmlns:a16="http://schemas.microsoft.com/office/drawing/2014/main" id="{7FA06BDE-4659-4F51-A153-CDAE59456A5A}"/>
                </a:ext>
              </a:extLst>
            </p:cNvPr>
            <p:cNvSpPr/>
            <p:nvPr/>
          </p:nvSpPr>
          <p:spPr>
            <a:xfrm>
              <a:off x="3013965" y="1735495"/>
              <a:ext cx="1875835" cy="43088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200" dirty="0">
                  <a:solidFill>
                    <a:prstClr val="white">
                      <a:lumMod val="95000"/>
                    </a:prstClr>
                  </a:solidFill>
                  <a:latin typeface="Creata Black" panose="00000A00000000000000" pitchFamily="2" charset="-52"/>
                </a:rPr>
                <a:t>Первый час</a:t>
              </a:r>
              <a:endPara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reata Black" panose="00000A00000000000000" pitchFamily="2" charset="-52"/>
                <a:ea typeface="+mn-ea"/>
                <a:cs typeface="+mn-cs"/>
              </a:endParaRPr>
            </a:p>
          </p:txBody>
        </p:sp>
        <p:sp>
          <p:nvSpPr>
            <p:cNvPr id="93" name="Прямоугольник 92">
              <a:extLst>
                <a:ext uri="{FF2B5EF4-FFF2-40B4-BE49-F238E27FC236}">
                  <a16:creationId xmlns:a16="http://schemas.microsoft.com/office/drawing/2014/main" id="{991C9B14-596C-4CA7-BDBD-2156A6F497F8}"/>
                </a:ext>
              </a:extLst>
            </p:cNvPr>
            <p:cNvSpPr/>
            <p:nvPr/>
          </p:nvSpPr>
          <p:spPr>
            <a:xfrm>
              <a:off x="2717403" y="2535246"/>
              <a:ext cx="2468946" cy="584775"/>
            </a:xfrm>
            <a:prstGeom prst="rect">
              <a:avLst/>
            </a:prstGeom>
            <a:noFill/>
            <a:effectLst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>
                <a:defRPr/>
              </a:pPr>
              <a:r>
                <a:rPr kumimoji="0" lang="ru-RU" sz="2400" i="0" u="none" strike="noStrike" kern="1200" cap="none" spc="0" normalizeH="0" baseline="0" noProof="0" dirty="0">
                  <a:ln>
                    <a:noFill/>
                  </a:ln>
                  <a:solidFill>
                    <a:srgbClr val="131313"/>
                  </a:solidFill>
                  <a:effectLst/>
                  <a:uLnTx/>
                  <a:uFillTx/>
                  <a:latin typeface="Creata"/>
                </a:rPr>
                <a:t>от</a:t>
              </a:r>
              <a:r>
                <a:rPr lang="ru-RU" sz="2400" dirty="0">
                  <a:solidFill>
                    <a:srgbClr val="131313"/>
                  </a:solidFill>
                  <a:latin typeface="Creata Black"/>
                </a:rPr>
                <a:t>  </a:t>
              </a:r>
              <a:r>
                <a:rPr lang="ru-RU" sz="3200" dirty="0">
                  <a:solidFill>
                    <a:srgbClr val="131313"/>
                  </a:solidFill>
                  <a:latin typeface="Creata Black"/>
                </a:rPr>
                <a:t>63 </a:t>
              </a:r>
              <a:r>
                <a: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131313"/>
                  </a:solidFill>
                  <a:effectLst/>
                  <a:uLnTx/>
                  <a:uFillTx/>
                  <a:latin typeface="Creata Black"/>
                </a:rPr>
                <a:t>000 </a:t>
              </a:r>
              <a:r>
                <a:rPr kumimoji="0" lang="ru-RU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31313"/>
                  </a:solidFill>
                  <a:effectLst/>
                  <a:uLnTx/>
                  <a:uFillTx/>
                  <a:latin typeface="Calibri Light"/>
                  <a:cs typeface="Calibri Light"/>
                </a:rPr>
                <a:t>₽</a:t>
              </a:r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FFDB515B-035F-4CB7-A977-7C379886F490}"/>
              </a:ext>
            </a:extLst>
          </p:cNvPr>
          <p:cNvGrpSpPr/>
          <p:nvPr/>
        </p:nvGrpSpPr>
        <p:grpSpPr>
          <a:xfrm>
            <a:off x="6370665" y="1634601"/>
            <a:ext cx="3844336" cy="1683700"/>
            <a:chOff x="6370665" y="1618301"/>
            <a:chExt cx="3844336" cy="1683700"/>
          </a:xfrm>
        </p:grpSpPr>
        <p:sp>
          <p:nvSpPr>
            <p:cNvPr id="49" name="Прямоугольник: скругленные углы 48">
              <a:extLst>
                <a:ext uri="{FF2B5EF4-FFF2-40B4-BE49-F238E27FC236}">
                  <a16:creationId xmlns:a16="http://schemas.microsoft.com/office/drawing/2014/main" id="{4BE155E0-B50C-44D0-B108-8D913A67258B}"/>
                </a:ext>
              </a:extLst>
            </p:cNvPr>
            <p:cNvSpPr/>
            <p:nvPr/>
          </p:nvSpPr>
          <p:spPr>
            <a:xfrm>
              <a:off x="6370665" y="1618301"/>
              <a:ext cx="3844336" cy="1683700"/>
            </a:xfrm>
            <a:prstGeom prst="roundRect">
              <a:avLst>
                <a:gd name="adj" fmla="val 5571"/>
              </a:avLst>
            </a:prstGeom>
            <a:solidFill>
              <a:schemeClr val="bg1"/>
            </a:solidFill>
            <a:ln w="28575">
              <a:solidFill>
                <a:srgbClr val="2EB305"/>
              </a:solidFill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Прямоугольник: скругленные углы 49">
              <a:extLst>
                <a:ext uri="{FF2B5EF4-FFF2-40B4-BE49-F238E27FC236}">
                  <a16:creationId xmlns:a16="http://schemas.microsoft.com/office/drawing/2014/main" id="{07CE85EB-290B-4C08-A686-12ED03B1C75C}"/>
                </a:ext>
              </a:extLst>
            </p:cNvPr>
            <p:cNvSpPr/>
            <p:nvPr/>
          </p:nvSpPr>
          <p:spPr>
            <a:xfrm>
              <a:off x="6370665" y="1618303"/>
              <a:ext cx="3844336" cy="700088"/>
            </a:xfrm>
            <a:prstGeom prst="roundRect">
              <a:avLst>
                <a:gd name="adj" fmla="val 14404"/>
              </a:avLst>
            </a:prstGeom>
            <a:gradFill>
              <a:gsLst>
                <a:gs pos="0">
                  <a:srgbClr val="76CE00"/>
                </a:gs>
                <a:gs pos="65000">
                  <a:srgbClr val="2FBB05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Прямоугольник 50">
              <a:extLst>
                <a:ext uri="{FF2B5EF4-FFF2-40B4-BE49-F238E27FC236}">
                  <a16:creationId xmlns:a16="http://schemas.microsoft.com/office/drawing/2014/main" id="{8460DE74-D7C7-4716-9825-4017063BFAA6}"/>
                </a:ext>
              </a:extLst>
            </p:cNvPr>
            <p:cNvSpPr/>
            <p:nvPr/>
          </p:nvSpPr>
          <p:spPr>
            <a:xfrm>
              <a:off x="6419575" y="1735494"/>
              <a:ext cx="3746538" cy="43088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200" dirty="0">
                  <a:solidFill>
                    <a:prstClr val="white">
                      <a:lumMod val="95000"/>
                    </a:prstClr>
                  </a:solidFill>
                  <a:latin typeface="Creata Black" panose="00000A00000000000000" pitchFamily="2" charset="-52"/>
                </a:rPr>
                <a:t>Каждый следующий час</a:t>
              </a:r>
              <a:endPara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reata Black" panose="00000A00000000000000" pitchFamily="2" charset="-52"/>
                <a:ea typeface="+mn-ea"/>
                <a:cs typeface="+mn-cs"/>
              </a:endParaRPr>
            </a:p>
          </p:txBody>
        </p:sp>
        <p:sp>
          <p:nvSpPr>
            <p:cNvPr id="67" name="Прямоугольник 66">
              <a:extLst>
                <a:ext uri="{FF2B5EF4-FFF2-40B4-BE49-F238E27FC236}">
                  <a16:creationId xmlns:a16="http://schemas.microsoft.com/office/drawing/2014/main" id="{4692F3EB-C50F-4D49-AFB1-2A234618CC23}"/>
                </a:ext>
              </a:extLst>
            </p:cNvPr>
            <p:cNvSpPr/>
            <p:nvPr/>
          </p:nvSpPr>
          <p:spPr>
            <a:xfrm>
              <a:off x="7120877" y="2535246"/>
              <a:ext cx="2343911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131313"/>
                  </a:solidFill>
                  <a:effectLst/>
                  <a:uLnTx/>
                  <a:uFillTx/>
                  <a:latin typeface="Creata Black" panose="00000A00000000000000" pitchFamily="2" charset="-52"/>
                  <a:ea typeface="+mn-ea"/>
                  <a:cs typeface="+mn-cs"/>
                </a:rPr>
                <a:t>12 000 </a:t>
              </a:r>
              <a:r>
                <a:rPr kumimoji="0" lang="ru-RU" sz="2400" i="0" u="none" strike="noStrike" kern="1200" cap="none" spc="0" normalizeH="0" baseline="0" noProof="0" dirty="0">
                  <a:ln>
                    <a:noFill/>
                  </a:ln>
                  <a:solidFill>
                    <a:srgbClr val="131313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rPr>
                <a:t>₽/час</a:t>
              </a:r>
              <a:endParaRPr kumimoji="0" lang="ru-RU" sz="240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Creata Black" panose="00000A00000000000000" pitchFamily="2" charset="-52"/>
                <a:ea typeface="+mn-ea"/>
                <a:cs typeface="+mn-cs"/>
              </a:endParaRPr>
            </a:p>
          </p:txBody>
        </p:sp>
      </p:grp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C8174A5B-E9F7-4317-99E5-3C7B50B43910}"/>
              </a:ext>
            </a:extLst>
          </p:cNvPr>
          <p:cNvSpPr/>
          <p:nvPr/>
        </p:nvSpPr>
        <p:spPr>
          <a:xfrm>
            <a:off x="3985391" y="4832015"/>
            <a:ext cx="17802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reata Medium" panose="00000600000000000000" pitchFamily="2" charset="-52"/>
              </a:rPr>
              <a:t>Ведущий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reata Medium" panose="00000600000000000000" pitchFamily="2" charset="-52"/>
              </a:rPr>
              <a:t>Доставка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reata Medium" panose="00000600000000000000" pitchFamily="2" charset="-52"/>
              </a:rPr>
              <a:t>Помощник</a:t>
            </a:r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9EA1C88C-6ADA-4E45-A839-68FA6282403B}"/>
              </a:ext>
            </a:extLst>
          </p:cNvPr>
          <p:cNvSpPr/>
          <p:nvPr/>
        </p:nvSpPr>
        <p:spPr>
          <a:xfrm>
            <a:off x="6065597" y="4831604"/>
            <a:ext cx="22272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reata Medium" panose="00000600000000000000" pitchFamily="2" charset="-52"/>
              </a:rPr>
              <a:t>10-15 барабанов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reata Medium" panose="00000600000000000000" pitchFamily="2" charset="-52"/>
              </a:rPr>
              <a:t>10 тамбуринов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reata Medium" panose="00000600000000000000" pitchFamily="2" charset="-52"/>
              </a:rPr>
              <a:t>10 маракасов</a:t>
            </a:r>
          </a:p>
        </p:txBody>
      </p:sp>
      <p:sp>
        <p:nvSpPr>
          <p:cNvPr id="92" name="Прямоугольник 91">
            <a:extLst>
              <a:ext uri="{FF2B5EF4-FFF2-40B4-BE49-F238E27FC236}">
                <a16:creationId xmlns:a16="http://schemas.microsoft.com/office/drawing/2014/main" id="{7704ACAA-A7A8-497E-B3BE-88BE32E989E8}"/>
              </a:ext>
            </a:extLst>
          </p:cNvPr>
          <p:cNvSpPr/>
          <p:nvPr/>
        </p:nvSpPr>
        <p:spPr>
          <a:xfrm>
            <a:off x="4363793" y="4304438"/>
            <a:ext cx="3464410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reata Black" panose="00000A00000000000000" pitchFamily="2" charset="-52"/>
              </a:rPr>
              <a:t>В СТОИМОСТЬ ВХОДИТ: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96532D5-9641-AC44-AAD7-6E8E404EF680}"/>
              </a:ext>
            </a:extLst>
          </p:cNvPr>
          <p:cNvSpPr txBox="1"/>
          <p:nvPr/>
        </p:nvSpPr>
        <p:spPr>
          <a:xfrm>
            <a:off x="270439" y="350378"/>
            <a:ext cx="37625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барабанный мастер-класс 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стоимость</a:t>
            </a:r>
          </a:p>
        </p:txBody>
      </p:sp>
    </p:spTree>
    <p:extLst>
      <p:ext uri="{BB962C8B-B14F-4D97-AF65-F5344CB8AC3E}">
        <p14:creationId xmlns:p14="http://schemas.microsoft.com/office/powerpoint/2010/main" val="66927669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3633</TotalTime>
  <Words>278</Words>
  <Application>Microsoft Office PowerPoint</Application>
  <PresentationFormat>Широкоэкранный</PresentationFormat>
  <Paragraphs>78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Kirill Lookyanov</dc:creator>
  <cp:lastModifiedBy>Microsoft Office User</cp:lastModifiedBy>
  <cp:revision>201</cp:revision>
  <dcterms:created xsi:type="dcterms:W3CDTF">2020-03-18T09:18:51Z</dcterms:created>
  <dcterms:modified xsi:type="dcterms:W3CDTF">2020-09-26T16:53:48Z</dcterms:modified>
</cp:coreProperties>
</file>