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2" r:id="rId2"/>
    <p:sldId id="304" r:id="rId3"/>
    <p:sldId id="288" r:id="rId4"/>
    <p:sldId id="290" r:id="rId5"/>
    <p:sldId id="260" r:id="rId6"/>
    <p:sldId id="295" r:id="rId7"/>
    <p:sldId id="277" r:id="rId8"/>
    <p:sldId id="291" r:id="rId9"/>
    <p:sldId id="302" r:id="rId10"/>
    <p:sldId id="303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reata" panose="020B0604020202020204" charset="-52"/>
      <p:regular r:id="rId18"/>
    </p:embeddedFont>
    <p:embeddedFont>
      <p:font typeface="Creata Black" panose="020B0604020202020204" charset="-52"/>
      <p:bold r:id="rId19"/>
    </p:embeddedFont>
    <p:embeddedFont>
      <p:font typeface="Creata Medium" panose="020B0604020202020204" charset="-52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602"/>
    <a:srgbClr val="55AA3A"/>
    <a:srgbClr val="269204"/>
    <a:srgbClr val="87C700"/>
    <a:srgbClr val="29C801"/>
    <a:srgbClr val="88C600"/>
    <a:srgbClr val="4EC700"/>
    <a:srgbClr val="8AC700"/>
    <a:srgbClr val="2DC800"/>
    <a:srgbClr val="30B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70" d="100"/>
          <a:sy n="70" d="100"/>
        </p:scale>
        <p:origin x="264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6625-81C5-4700-B3F5-87A567892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7ED53A-5A6E-4CF1-8A92-8CF382481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B7BF1-1F26-468E-B9CB-027CDF65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48BD3-6F21-4456-9498-2BB0C48A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742F9-0657-4811-BA10-4508ED3B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5D145-D07B-4FBA-851B-63BE166A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C363E8-B0EE-4069-9B3C-A256DABC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8CE99-B966-4409-881A-3FB8D877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7DE5D1-BECA-4B42-A55A-120A8995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E37A6-D6CC-4876-B710-49523910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3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02F732-6914-406F-B819-A7FA25371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ADFC5F-BDB3-46D2-8D95-BCF77E43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D476-4296-4EEE-BEA9-512CD637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A9DE6-14D8-49ED-9B62-327E83A1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7DE95-FAA8-4B84-95EB-240AFC2F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3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A054B-7665-4A1C-8220-0FB181CB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936AA-4B90-43A9-B049-126B91C7E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3B1E8-DFCC-47C7-BBE5-46521A81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D51B2-5644-4558-80FE-D88B9A1B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D22D33-D207-4EB6-9FB5-D759D15B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6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AE5A8-56CE-49CE-9131-C5D40757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6EB32-C01C-4909-91E6-31965C717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8177A-D3CF-4604-AF60-2A73B87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4F932-BB98-4303-8C79-306149C9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1C3E1-4985-486D-AAE8-080AE559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A864-DCF1-4B5A-96DF-2ED2A53E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7E203-C3EA-4C06-B05A-B6834578D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8A3CD5-A801-4512-AA78-2758CD776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8658F9-0C26-43B0-9B99-E44E785A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13DEB0-5234-4A51-8A40-3BDA62BD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C30BE-337C-4C36-B58E-E128AD66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4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BFB19-CC74-4871-BB59-EC46F8CF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D76D21-02D5-4EC9-A0BD-F8A31523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413EBE-16A3-472A-914B-E79001E94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4565E-8097-4928-88D1-F9CE5693E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B50B94-2195-44D6-9DA5-4AF96D986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7ACD3F-0EE5-4031-9685-38A70476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0DC6B3-451E-4A92-9CE1-365CB17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18A79A-8F39-4EBB-BC90-122C553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3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DFD42-68B1-4EF4-A0DC-5EFAB097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F54432-EEE5-4449-928E-ADA14662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6F6DBB-5652-4436-BC33-EBAB0DA9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5335DB-70DD-40C9-B64F-0962D9BE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873B4D-B735-48B4-A291-2D7F338B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A1D1DC-3EED-4F19-82B4-AE552A33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9BAFCD-3974-442C-B814-0DB253A1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5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87406-AE43-4EB7-AAB6-083A41F3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D416D-CA1E-4ACD-8EE1-16B35793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675FB2-98D7-4590-9637-9DA15A778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D9A56-CAB5-4908-8AA5-F61B550B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39BB2-A4BB-47EF-8894-DC3E9387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7649D5-B516-4ADE-A7F6-6C7C31B4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0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4B9E6-C758-40C4-808C-559472D0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9B98A-4994-42A6-8AD1-70ABC6718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D17609-5D13-4E3E-840B-5F09010B0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DB63A-804E-4423-A9CA-702713F4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11732A-436D-4FA8-AFE5-246559CF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63FE3E-205F-4293-93D7-AA6F44F2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1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0261E-F567-4DE9-9714-22B7E6E3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9C2A5-5C0E-4631-A32B-FE8CF09B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420F8-5AC6-4DCC-90BB-C86A60C96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1045-2165-43B7-A095-AA6F2BF0D07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DD397-57AF-48D4-9278-2D7B94EBA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CE78D-C1E0-4D21-8F0C-0E5E3D502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6DC2-F936-4C76-AB1D-411739BE0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9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llo@taraboom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4F34B3-C228-4AFC-9F86-D713DAFD8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416F1F8-6734-4FA3-893A-8D4770BF1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465" y="1737356"/>
            <a:ext cx="5401067" cy="3383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FB04B-521B-404F-8A87-AB6FF4EB85AF}"/>
              </a:ext>
            </a:extLst>
          </p:cNvPr>
          <p:cNvSpPr txBox="1"/>
          <p:nvPr/>
        </p:nvSpPr>
        <p:spPr>
          <a:xfrm>
            <a:off x="5290329" y="6023894"/>
            <a:ext cx="16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69204"/>
                </a:solidFill>
                <a:latin typeface="Creata Medium" panose="00000600000000000000" pitchFamily="2" charset="-52"/>
              </a:rPr>
              <a:t>taraboom.ru</a:t>
            </a:r>
            <a:endParaRPr lang="ru-RU" dirty="0">
              <a:solidFill>
                <a:srgbClr val="269204"/>
              </a:solidFill>
              <a:latin typeface="Creata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784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C3FCD1-E235-422C-B20D-6B3276DB7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831268-E563-4B60-AFDE-DBFFBAFFF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466" y="576213"/>
            <a:ext cx="5401067" cy="338328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E31CE98-2C48-4A2A-9024-C8FCF982DD56}"/>
              </a:ext>
            </a:extLst>
          </p:cNvPr>
          <p:cNvGrpSpPr/>
          <p:nvPr/>
        </p:nvGrpSpPr>
        <p:grpSpPr>
          <a:xfrm>
            <a:off x="3258456" y="4194855"/>
            <a:ext cx="5675085" cy="2086932"/>
            <a:chOff x="3236686" y="4194855"/>
            <a:chExt cx="5675085" cy="208693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109D328-BB8A-47DB-A021-7DD97C1D8721}"/>
                </a:ext>
              </a:extLst>
            </p:cNvPr>
            <p:cNvSpPr/>
            <p:nvPr/>
          </p:nvSpPr>
          <p:spPr>
            <a:xfrm>
              <a:off x="3236686" y="4194855"/>
              <a:ext cx="5675085" cy="2086932"/>
            </a:xfrm>
            <a:prstGeom prst="roundRect">
              <a:avLst>
                <a:gd name="adj" fmla="val 1259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2EB305"/>
              </a:solidFill>
            </a:ln>
            <a:effectLst>
              <a:outerShdw blurRad="203200" dist="88900" dir="42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AB7DAED-070F-4921-951A-D924465F9B1B}"/>
                </a:ext>
              </a:extLst>
            </p:cNvPr>
            <p:cNvSpPr/>
            <p:nvPr/>
          </p:nvSpPr>
          <p:spPr>
            <a:xfrm>
              <a:off x="3807551" y="4209369"/>
              <a:ext cx="4576894" cy="1749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Creata" panose="00000500000000000000" pitchFamily="2" charset="-52"/>
                </a:rPr>
                <a:t>whatsapp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reata" panose="00000500000000000000" pitchFamily="2" charset="-52"/>
                </a:rPr>
                <a:t>  /  telegram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Creata" panose="00000500000000000000" pitchFamily="2" charset="-52"/>
              </a:endParaRPr>
            </a:p>
            <a:p>
              <a:pPr algn="ctr">
                <a:lnSpc>
                  <a:spcPts val="4320"/>
                </a:lnSpc>
              </a:pPr>
              <a:r>
                <a:rPr lang="ru-RU" sz="3600" dirty="0">
                  <a:solidFill>
                    <a:srgbClr val="131313"/>
                  </a:solidFill>
                  <a:latin typeface="Creata Black" panose="00000A00000000000000" pitchFamily="2" charset="-52"/>
                </a:rPr>
                <a:t>+7 (495) 260 60 12</a:t>
              </a:r>
            </a:p>
            <a:p>
              <a:pPr algn="ctr"/>
              <a:r>
                <a:rPr lang="ru-RU" dirty="0">
                  <a:solidFill>
                    <a:srgbClr val="131313"/>
                  </a:solidFill>
                  <a:latin typeface="Creata Medium" panose="00000600000000000000" pitchFamily="2" charset="-52"/>
                </a:rPr>
                <a:t> </a:t>
              </a:r>
              <a:br>
                <a:rPr lang="ru-RU" dirty="0">
                  <a:solidFill>
                    <a:srgbClr val="131313"/>
                  </a:solidFill>
                  <a:latin typeface="Creata Medium" panose="00000600000000000000" pitchFamily="2" charset="-52"/>
                </a:rPr>
              </a:br>
              <a:r>
                <a:rPr lang="en-US" dirty="0">
                  <a:solidFill>
                    <a:schemeClr val="accent1"/>
                  </a:solidFill>
                  <a:latin typeface="Creata Medium" panose="000006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hello</a:t>
              </a:r>
              <a:r>
                <a:rPr lang="ru-RU" dirty="0">
                  <a:solidFill>
                    <a:schemeClr val="accent1"/>
                  </a:solidFill>
                  <a:latin typeface="Creata Medium" panose="000006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n-US" dirty="0" err="1">
                  <a:solidFill>
                    <a:schemeClr val="accent1"/>
                  </a:solidFill>
                  <a:latin typeface="Creata Medium" panose="000006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taraboom</a:t>
              </a:r>
              <a:r>
                <a:rPr lang="ru-RU" dirty="0">
                  <a:solidFill>
                    <a:schemeClr val="accent1"/>
                  </a:solidFill>
                  <a:latin typeface="Creata Medium" panose="000006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</a:t>
              </a:r>
              <a:r>
                <a:rPr lang="en-US" dirty="0" err="1">
                  <a:solidFill>
                    <a:schemeClr val="accent1"/>
                  </a:solidFill>
                  <a:latin typeface="Creata Medium" panose="000006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ru</a:t>
              </a:r>
              <a:r>
                <a:rPr lang="ru-RU" dirty="0">
                  <a:solidFill>
                    <a:schemeClr val="accent1"/>
                  </a:solidFill>
                  <a:latin typeface="Creata Medium" panose="00000600000000000000" pitchFamily="2" charset="-52"/>
                </a:rPr>
                <a:t>            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reata Medium" panose="00000600000000000000" pitchFamily="2" charset="-52"/>
                </a:rPr>
                <a:t>taraboom.ru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reata Medium" panose="00000600000000000000" pitchFamily="2" charset="-52"/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6E8123F-1E78-48CA-A722-F058EFB2BB4C}"/>
                </a:ext>
              </a:extLst>
            </p:cNvPr>
            <p:cNvCxnSpPr>
              <a:cxnSpLocks/>
            </p:cNvCxnSpPr>
            <p:nvPr/>
          </p:nvCxnSpPr>
          <p:spPr>
            <a:xfrm>
              <a:off x="3935270" y="5503042"/>
              <a:ext cx="432335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44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45B4F-5979-4D8A-B2BA-D3D62950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96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A3A0142-B1A9-4CE7-AB26-3B79778CA57E}"/>
              </a:ext>
            </a:extLst>
          </p:cNvPr>
          <p:cNvSpPr/>
          <p:nvPr/>
        </p:nvSpPr>
        <p:spPr>
          <a:xfrm>
            <a:off x="2270760" y="4465320"/>
            <a:ext cx="7924800" cy="1463040"/>
          </a:xfrm>
          <a:prstGeom prst="roundRect">
            <a:avLst>
              <a:gd name="adj" fmla="val 12594"/>
            </a:avLst>
          </a:prstGeom>
          <a:gradFill>
            <a:gsLst>
              <a:gs pos="0">
                <a:srgbClr val="76CE00">
                  <a:alpha val="75000"/>
                </a:srgbClr>
              </a:gs>
              <a:gs pos="65000">
                <a:srgbClr val="2FBB05">
                  <a:alpha val="75000"/>
                </a:srgbClr>
              </a:gs>
            </a:gsLst>
            <a:lin ang="2700000" scaled="0"/>
          </a:gradFill>
          <a:ln w="28575">
            <a:solidFill>
              <a:srgbClr val="76CE00"/>
            </a:solidFill>
          </a:ln>
          <a:effectLst>
            <a:outerShdw blurRad="203200" dist="88900" dir="42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FDDE497-8B5D-41C2-8A14-B501B574880E}"/>
              </a:ext>
            </a:extLst>
          </p:cNvPr>
          <p:cNvGrpSpPr/>
          <p:nvPr/>
        </p:nvGrpSpPr>
        <p:grpSpPr>
          <a:xfrm>
            <a:off x="1830481" y="4689211"/>
            <a:ext cx="8839198" cy="1015663"/>
            <a:chOff x="1830481" y="4391850"/>
            <a:chExt cx="8839198" cy="1098659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511B36B8-B385-4C77-B6CB-D32C8977ABA4}"/>
                </a:ext>
              </a:extLst>
            </p:cNvPr>
            <p:cNvSpPr/>
            <p:nvPr/>
          </p:nvSpPr>
          <p:spPr>
            <a:xfrm>
              <a:off x="1830481" y="4391850"/>
              <a:ext cx="8839198" cy="1098659"/>
            </a:xfrm>
            <a:prstGeom prst="rect">
              <a:avLst/>
            </a:prstGeom>
            <a:noFill/>
            <a:effectLst>
              <a:outerShdw blurRad="203200" dist="88900" dir="4200000" algn="tl" rotWithShape="0">
                <a:prstClr val="black">
                  <a:alpha val="45000"/>
                </a:prstClr>
              </a:outerShdw>
              <a:softEdge rad="0"/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2400"/>
                </a:spcAft>
              </a:pPr>
              <a:r>
                <a:rPr lang="ru-RU" sz="4000" dirty="0">
                  <a:solidFill>
                    <a:schemeClr val="bg1"/>
                  </a:solidFill>
                  <a:latin typeface="Creata Black" panose="00000A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НЕОНОВЫЙ ТИМБИЛДИНГ</a:t>
              </a:r>
              <a:br>
                <a:rPr lang="ru-RU" sz="4000" dirty="0">
                  <a:solidFill>
                    <a:schemeClr val="bg1"/>
                  </a:solidFill>
                  <a:latin typeface="Creata Black" panose="00000A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2000" kern="1600" spc="600" dirty="0">
                  <a:solidFill>
                    <a:schemeClr val="bg1"/>
                  </a:solidFill>
                  <a:latin typeface="Creata Medium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ЕДИНАЯ ЦЕПЬ</a:t>
              </a:r>
              <a:endParaRPr lang="ru-RU" sz="4000" dirty="0">
                <a:solidFill>
                  <a:schemeClr val="bg1"/>
                </a:solidFill>
                <a:latin typeface="Creata Medium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5081C401-2F7A-4DEA-87DB-BD76ACAE7AA6}"/>
                </a:ext>
              </a:extLst>
            </p:cNvPr>
            <p:cNvSpPr/>
            <p:nvPr/>
          </p:nvSpPr>
          <p:spPr>
            <a:xfrm>
              <a:off x="2877684" y="4745925"/>
              <a:ext cx="6722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ata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69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5DF64-3627-4433-B042-6D9F7E61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8055ED-DE81-40D8-931B-9893544292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B81D3E-8449-40CC-A52E-3D71C51401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92" y="6242264"/>
            <a:ext cx="568816" cy="284408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F92FAF-45C2-4E4B-BA7D-9A65C9B54FC3}"/>
              </a:ext>
            </a:extLst>
          </p:cNvPr>
          <p:cNvSpPr txBox="1"/>
          <p:nvPr/>
        </p:nvSpPr>
        <p:spPr>
          <a:xfrm>
            <a:off x="270439" y="350378"/>
            <a:ext cx="3313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неоновый интерактив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/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описание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7FB3CA-7841-4E05-96DD-D2CA29262715}"/>
              </a:ext>
            </a:extLst>
          </p:cNvPr>
          <p:cNvSpPr/>
          <p:nvPr/>
        </p:nvSpPr>
        <p:spPr>
          <a:xfrm>
            <a:off x="1176564" y="3627160"/>
            <a:ext cx="9838871" cy="1284967"/>
          </a:xfrm>
          <a:prstGeom prst="rect">
            <a:avLst/>
          </a:prstGeom>
          <a:noFill/>
          <a:effectLst>
            <a:outerShdw blurRad="2413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000" dirty="0">
                <a:solidFill>
                  <a:schemeClr val="bg1"/>
                </a:solidFill>
                <a:latin typeface="Creata Medium" panose="00000600000000000000" pitchFamily="2" charset="-52"/>
              </a:rPr>
              <a:t>- СОСТЫКОВАТЬ НЕОНОВЫЕ СЕГМЕНТЫ</a:t>
            </a:r>
          </a:p>
          <a:p>
            <a:pPr algn="ctr">
              <a:lnSpc>
                <a:spcPts val="3200"/>
              </a:lnSpc>
            </a:pPr>
            <a:r>
              <a:rPr lang="ru-RU" sz="2000" dirty="0">
                <a:solidFill>
                  <a:schemeClr val="bg1"/>
                </a:solidFill>
                <a:latin typeface="Creata Medium" panose="00000600000000000000" pitchFamily="2" charset="-52"/>
              </a:rPr>
              <a:t>- ПУСТИТЬ ТОК ПО НЕОНОВОЙ ЦЕПИ НАЖАВ НА КНОПКУ</a:t>
            </a:r>
          </a:p>
          <a:p>
            <a:pPr algn="ctr">
              <a:lnSpc>
                <a:spcPts val="3200"/>
              </a:lnSpc>
            </a:pPr>
            <a:r>
              <a:rPr lang="ru-RU" sz="2000" dirty="0">
                <a:solidFill>
                  <a:schemeClr val="bg1"/>
                </a:solidFill>
                <a:latin typeface="Creata Medium" panose="00000600000000000000" pitchFamily="2" charset="-52"/>
              </a:rPr>
              <a:t>- ЗАЖЕЧЬ СПЕЦИАЛЬНУЮ СВЕТОВУЮ КОНСТРУКЦИЮ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0DA578C-60D8-4857-A348-67351D7FE0F5}"/>
              </a:ext>
            </a:extLst>
          </p:cNvPr>
          <p:cNvSpPr/>
          <p:nvPr/>
        </p:nvSpPr>
        <p:spPr>
          <a:xfrm>
            <a:off x="4409308" y="1042856"/>
            <a:ext cx="337143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reata Black" panose="00000A00000000000000" pitchFamily="2" charset="-52"/>
              </a:rPr>
              <a:t>ЗАДАЧИ УЧАСТНИКАМ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1FEA57D-4012-42E9-BE2A-68985698D0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636" y="881053"/>
            <a:ext cx="683076" cy="6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3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A291F1-3DCB-4C9E-9B10-6E2205B99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7758438-D2FE-4424-B0DE-25F59F0AAD6A}"/>
              </a:ext>
            </a:extLst>
          </p:cNvPr>
          <p:cNvGrpSpPr/>
          <p:nvPr/>
        </p:nvGrpSpPr>
        <p:grpSpPr>
          <a:xfrm>
            <a:off x="970647" y="1562380"/>
            <a:ext cx="10430279" cy="3447504"/>
            <a:chOff x="970647" y="1685536"/>
            <a:chExt cx="10430279" cy="3447504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AE066914-B301-4D6A-9A36-7B62FCD11635}"/>
                </a:ext>
              </a:extLst>
            </p:cNvPr>
            <p:cNvGrpSpPr/>
            <p:nvPr/>
          </p:nvGrpSpPr>
          <p:grpSpPr>
            <a:xfrm>
              <a:off x="970647" y="1685536"/>
              <a:ext cx="2193081" cy="3443386"/>
              <a:chOff x="970647" y="1685536"/>
              <a:chExt cx="2193081" cy="34433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32CF4D-D2EC-412A-85DA-6EDDA023C527}"/>
                  </a:ext>
                </a:extLst>
              </p:cNvPr>
              <p:cNvSpPr txBox="1"/>
              <p:nvPr/>
            </p:nvSpPr>
            <p:spPr>
              <a:xfrm>
                <a:off x="970647" y="3230967"/>
                <a:ext cx="2193081" cy="1897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600">
                    <a:solidFill>
                      <a:schemeClr val="bg1">
                        <a:lumMod val="95000"/>
                      </a:schemeClr>
                    </a:solidFill>
                    <a:latin typeface="Creata Medium" panose="00000600000000000000" pitchFamily="2" charset="-52"/>
                  </a:defRPr>
                </a:lvl1pPr>
              </a:lstStyle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ru-RU" dirty="0"/>
                  <a:t>КОНФЕРЕНЦИЯ</a:t>
                </a:r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ru-RU" dirty="0"/>
                  <a:t>БАНКЕТ</a:t>
                </a:r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ru-RU" dirty="0"/>
                  <a:t>ФУРШЕТ</a:t>
                </a:r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OPEN AIR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FAMILY DAY</a:t>
                </a:r>
                <a:endParaRPr lang="ru-RU" dirty="0"/>
              </a:p>
            </p:txBody>
          </p:sp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09436345-91DD-4910-806F-E729E04E2ADF}"/>
                  </a:ext>
                </a:extLst>
              </p:cNvPr>
              <p:cNvGrpSpPr/>
              <p:nvPr/>
            </p:nvGrpSpPr>
            <p:grpSpPr>
              <a:xfrm>
                <a:off x="1245029" y="1685536"/>
                <a:ext cx="1779617" cy="1287376"/>
                <a:chOff x="1245029" y="1685536"/>
                <a:chExt cx="1779617" cy="1287376"/>
              </a:xfrm>
            </p:grpSpPr>
            <p:pic>
              <p:nvPicPr>
                <p:cNvPr id="3" name="Рисунок 2">
                  <a:extLst>
                    <a:ext uri="{FF2B5EF4-FFF2-40B4-BE49-F238E27FC236}">
                      <a16:creationId xmlns:a16="http://schemas.microsoft.com/office/drawing/2014/main" id="{1B8CD415-0512-4AAA-B29D-B16C9CEF7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8571" y="1685536"/>
                  <a:ext cx="683076" cy="683076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43AC5F1-95ED-4A88-AAA4-4BFBE2B5C9AA}"/>
                    </a:ext>
                  </a:extLst>
                </p:cNvPr>
                <p:cNvSpPr txBox="1"/>
                <p:nvPr/>
              </p:nvSpPr>
              <p:spPr>
                <a:xfrm>
                  <a:off x="1245029" y="2470210"/>
                  <a:ext cx="1779617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  <a:defRPr sz="1600">
                      <a:solidFill>
                        <a:schemeClr val="bg1">
                          <a:lumMod val="95000"/>
                        </a:schemeClr>
                      </a:solidFill>
                      <a:latin typeface="Creata Medium" panose="00000600000000000000" pitchFamily="2" charset="-52"/>
                    </a:defRPr>
                  </a:lvl1pPr>
                </a:lstStyle>
                <a:p>
                  <a:pPr marL="0" indent="0">
                    <a:lnSpc>
                      <a:spcPts val="1600"/>
                    </a:lnSpc>
                    <a:buNone/>
                  </a:pPr>
                  <a:r>
                    <a:rPr lang="ru-RU" dirty="0">
                      <a:solidFill>
                        <a:srgbClr val="30BC05"/>
                      </a:solidFill>
                      <a:latin typeface="Creata Black" panose="00000A00000000000000" pitchFamily="2" charset="-52"/>
                    </a:rPr>
                    <a:t>формат</a:t>
                  </a:r>
                </a:p>
                <a:p>
                  <a:pPr marL="0" indent="0">
                    <a:lnSpc>
                      <a:spcPts val="1600"/>
                    </a:lnSpc>
                    <a:buNone/>
                  </a:pPr>
                  <a:r>
                    <a:rPr lang="ru-RU" dirty="0">
                      <a:solidFill>
                        <a:srgbClr val="30BC05"/>
                      </a:solidFill>
                      <a:latin typeface="Creata Black" panose="00000A00000000000000" pitchFamily="2" charset="-52"/>
                    </a:rPr>
                    <a:t>мероприятия</a:t>
                  </a:r>
                </a:p>
              </p:txBody>
            </p:sp>
          </p:grp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61224B22-0DFC-4571-AA2F-778D299BA1EE}"/>
                </a:ext>
              </a:extLst>
            </p:cNvPr>
            <p:cNvGrpSpPr/>
            <p:nvPr/>
          </p:nvGrpSpPr>
          <p:grpSpPr>
            <a:xfrm>
              <a:off x="3789361" y="1685536"/>
              <a:ext cx="2786043" cy="3447504"/>
              <a:chOff x="3699549" y="1685536"/>
              <a:chExt cx="2786043" cy="344750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B7E05-457C-497C-881F-0F326B36BCDE}"/>
                  </a:ext>
                </a:extLst>
              </p:cNvPr>
              <p:cNvSpPr txBox="1"/>
              <p:nvPr/>
            </p:nvSpPr>
            <p:spPr>
              <a:xfrm>
                <a:off x="3699549" y="3317158"/>
                <a:ext cx="278604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600">
                    <a:solidFill>
                      <a:schemeClr val="bg1">
                        <a:lumMod val="95000"/>
                      </a:schemeClr>
                    </a:solidFill>
                    <a:latin typeface="Creata Medium" panose="00000600000000000000" pitchFamily="2" charset="-52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/>
                  <a:t>ОТКРЫТИЕ/</a:t>
                </a:r>
                <a:br>
                  <a:rPr lang="ru-RU" dirty="0"/>
                </a:br>
                <a:r>
                  <a:rPr lang="ru-RU" dirty="0"/>
                  <a:t>ЗАКРЫТИЕ </a:t>
                </a:r>
                <a:br>
                  <a:rPr lang="ru-RU" dirty="0"/>
                </a:br>
                <a:r>
                  <a:rPr lang="ru-RU" dirty="0"/>
                  <a:t>МЕРОПРИЯТИЯ</a:t>
                </a:r>
                <a:br>
                  <a:rPr lang="ru-RU" dirty="0"/>
                </a:br>
                <a:endParaRPr lang="ru-RU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/>
                  <a:t>ПРЕЗЕНТАЦИЯ</a:t>
                </a:r>
                <a:br>
                  <a:rPr lang="ru-RU" dirty="0"/>
                </a:br>
                <a:endParaRPr lang="ru-RU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/>
                  <a:t>ДРАЙВ-ПАУЗА</a:t>
                </a:r>
              </a:p>
            </p:txBody>
          </p:sp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64CAC81C-3AA3-4EF2-802C-57A3FCCAE3F4}"/>
                  </a:ext>
                </a:extLst>
              </p:cNvPr>
              <p:cNvGrpSpPr/>
              <p:nvPr/>
            </p:nvGrpSpPr>
            <p:grpSpPr>
              <a:xfrm>
                <a:off x="3987439" y="1685536"/>
                <a:ext cx="1437825" cy="1287376"/>
                <a:chOff x="3987439" y="1685536"/>
                <a:chExt cx="1437825" cy="1287376"/>
              </a:xfrm>
            </p:grpSpPr>
            <p:pic>
              <p:nvPicPr>
                <p:cNvPr id="8" name="Рисунок 7">
                  <a:extLst>
                    <a:ext uri="{FF2B5EF4-FFF2-40B4-BE49-F238E27FC236}">
                      <a16:creationId xmlns:a16="http://schemas.microsoft.com/office/drawing/2014/main" id="{31E087A9-8B9E-4409-A3EC-56F683BB31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8483" y="1685536"/>
                  <a:ext cx="683076" cy="683076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281BDDE-FF5A-4422-8C76-9E8819FCEF19}"/>
                    </a:ext>
                  </a:extLst>
                </p:cNvPr>
                <p:cNvSpPr txBox="1"/>
                <p:nvPr/>
              </p:nvSpPr>
              <p:spPr>
                <a:xfrm>
                  <a:off x="3987439" y="2470210"/>
                  <a:ext cx="1437825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indent="0">
                    <a:lnSpc>
                      <a:spcPts val="1600"/>
                    </a:lnSpc>
                    <a:buFont typeface="Wingdings" panose="05000000000000000000" pitchFamily="2" charset="2"/>
                    <a:buNone/>
                    <a:defRPr sz="1600">
                      <a:solidFill>
                        <a:srgbClr val="30BC05"/>
                      </a:solidFill>
                      <a:latin typeface="Creata Black" panose="00000A00000000000000" pitchFamily="2" charset="-52"/>
                    </a:defRPr>
                  </a:lvl1pPr>
                </a:lstStyle>
                <a:p>
                  <a:r>
                    <a:rPr lang="ru-RU" dirty="0"/>
                    <a:t>решение</a:t>
                  </a:r>
                  <a:br>
                    <a:rPr lang="ru-RU" dirty="0"/>
                  </a:br>
                  <a:r>
                    <a:rPr lang="ru-RU" dirty="0"/>
                    <a:t>задач</a:t>
                  </a:r>
                </a:p>
              </p:txBody>
            </p:sp>
          </p:grp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16EFF88D-F6F3-455C-B21D-A1778B6A5D4C}"/>
                </a:ext>
              </a:extLst>
            </p:cNvPr>
            <p:cNvGrpSpPr/>
            <p:nvPr/>
          </p:nvGrpSpPr>
          <p:grpSpPr>
            <a:xfrm>
              <a:off x="6830361" y="1685536"/>
              <a:ext cx="2193081" cy="2042257"/>
              <a:chOff x="6508519" y="1685536"/>
              <a:chExt cx="2193081" cy="204225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66966F-3B4E-4725-ADCE-867FA2D33A50}"/>
                  </a:ext>
                </a:extLst>
              </p:cNvPr>
              <p:cNvSpPr txBox="1"/>
              <p:nvPr/>
            </p:nvSpPr>
            <p:spPr>
              <a:xfrm>
                <a:off x="6508519" y="2978870"/>
                <a:ext cx="2193081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  <a:defRPr sz="1600">
                    <a:solidFill>
                      <a:schemeClr val="bg1">
                        <a:lumMod val="95000"/>
                      </a:schemeClr>
                    </a:solidFill>
                    <a:latin typeface="Creata Medium" panose="00000600000000000000" pitchFamily="2" charset="-52"/>
                  </a:defRPr>
                </a:lvl1pPr>
              </a:lstStyle>
              <a:p>
                <a:pPr marL="0" indent="0">
                  <a:buNone/>
                </a:pPr>
                <a:r>
                  <a:rPr lang="ru-RU" dirty="0"/>
                  <a:t>ДО  </a:t>
                </a:r>
                <a:r>
                  <a:rPr lang="ru-RU" sz="3200" dirty="0"/>
                  <a:t>400</a:t>
                </a:r>
                <a:r>
                  <a:rPr lang="ru-RU" dirty="0"/>
                  <a:t> </a:t>
                </a:r>
              </a:p>
            </p:txBody>
          </p: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4766265B-039E-44AA-B7B4-735160FE5D8C}"/>
                  </a:ext>
                </a:extLst>
              </p:cNvPr>
              <p:cNvGrpSpPr/>
              <p:nvPr/>
            </p:nvGrpSpPr>
            <p:grpSpPr>
              <a:xfrm>
                <a:off x="6508519" y="1685536"/>
                <a:ext cx="1725157" cy="1287376"/>
                <a:chOff x="6508519" y="1685536"/>
                <a:chExt cx="1725157" cy="1287376"/>
              </a:xfrm>
            </p:grpSpPr>
            <p:pic>
              <p:nvPicPr>
                <p:cNvPr id="11" name="Рисунок 10">
                  <a:extLst>
                    <a:ext uri="{FF2B5EF4-FFF2-40B4-BE49-F238E27FC236}">
                      <a16:creationId xmlns:a16="http://schemas.microsoft.com/office/drawing/2014/main" id="{D82880DF-AF16-45E0-A1DE-AB21F4B00D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3047" y="1685536"/>
                  <a:ext cx="683076" cy="683076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6EC97BE-34E8-4DAD-A855-25959D00DC9C}"/>
                    </a:ext>
                  </a:extLst>
                </p:cNvPr>
                <p:cNvSpPr txBox="1"/>
                <p:nvPr/>
              </p:nvSpPr>
              <p:spPr>
                <a:xfrm>
                  <a:off x="6508519" y="2470210"/>
                  <a:ext cx="1725157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indent="0">
                    <a:lnSpc>
                      <a:spcPts val="1600"/>
                    </a:lnSpc>
                    <a:buFont typeface="Wingdings" panose="05000000000000000000" pitchFamily="2" charset="2"/>
                    <a:buNone/>
                    <a:defRPr sz="1600">
                      <a:solidFill>
                        <a:srgbClr val="30BC05"/>
                      </a:solidFill>
                      <a:latin typeface="Creata Black" panose="00000A00000000000000" pitchFamily="2" charset="-52"/>
                    </a:defRPr>
                  </a:lvl1pPr>
                </a:lstStyle>
                <a:p>
                  <a:r>
                    <a:rPr lang="ru-RU" dirty="0"/>
                    <a:t>количество </a:t>
                  </a:r>
                </a:p>
                <a:p>
                  <a:r>
                    <a:rPr lang="ru-RU" dirty="0"/>
                    <a:t>участников</a:t>
                  </a:r>
                </a:p>
              </p:txBody>
            </p:sp>
          </p:grp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DA437E-ECB6-4AAB-963E-5D9A0B8851AB}"/>
                </a:ext>
              </a:extLst>
            </p:cNvPr>
            <p:cNvGrpSpPr/>
            <p:nvPr/>
          </p:nvGrpSpPr>
          <p:grpSpPr>
            <a:xfrm>
              <a:off x="9661255" y="1685536"/>
              <a:ext cx="1739671" cy="2329744"/>
              <a:chOff x="9632227" y="1685536"/>
              <a:chExt cx="1739671" cy="2329744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8AA069CE-7907-419D-86D2-585B2EE18247}"/>
                  </a:ext>
                </a:extLst>
              </p:cNvPr>
              <p:cNvGrpSpPr/>
              <p:nvPr/>
            </p:nvGrpSpPr>
            <p:grpSpPr>
              <a:xfrm>
                <a:off x="9632227" y="2978870"/>
                <a:ext cx="1584892" cy="1036410"/>
                <a:chOff x="9503182" y="2582308"/>
                <a:chExt cx="1584892" cy="1036410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1B284B7-AA41-470F-A09C-02854007FB69}"/>
                    </a:ext>
                  </a:extLst>
                </p:cNvPr>
                <p:cNvSpPr txBox="1"/>
                <p:nvPr/>
              </p:nvSpPr>
              <p:spPr>
                <a:xfrm>
                  <a:off x="9503182" y="2582308"/>
                  <a:ext cx="1570378" cy="748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indent="0" algn="ctr">
                    <a:lnSpc>
                      <a:spcPct val="150000"/>
                    </a:lnSpc>
                    <a:buFont typeface="Wingdings" panose="05000000000000000000" pitchFamily="2" charset="2"/>
                    <a:buNone/>
                    <a:defRPr sz="1600">
                      <a:solidFill>
                        <a:schemeClr val="bg1">
                          <a:lumMod val="95000"/>
                        </a:schemeClr>
                      </a:solidFill>
                      <a:latin typeface="Creata Medium" panose="00000600000000000000" pitchFamily="2" charset="-52"/>
                    </a:defRPr>
                  </a:lvl1pPr>
                </a:lstStyle>
                <a:p>
                  <a:pPr algn="l"/>
                  <a:r>
                    <a:rPr lang="ru-RU" dirty="0"/>
                    <a:t>ДО</a:t>
                  </a:r>
                  <a:r>
                    <a:rPr lang="ru-RU" sz="3200" dirty="0"/>
                    <a:t> 20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757AC56-C211-4C90-AC60-AED256BE7DAD}"/>
                    </a:ext>
                  </a:extLst>
                </p:cNvPr>
                <p:cNvSpPr txBox="1"/>
                <p:nvPr/>
              </p:nvSpPr>
              <p:spPr>
                <a:xfrm>
                  <a:off x="9517695" y="3198090"/>
                  <a:ext cx="1570379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  <a:defRPr sz="1600">
                      <a:solidFill>
                        <a:schemeClr val="bg1">
                          <a:lumMod val="95000"/>
                        </a:schemeClr>
                      </a:solidFill>
                      <a:latin typeface="Creata Medium" panose="00000600000000000000" pitchFamily="2" charset="-52"/>
                    </a:defRPr>
                  </a:lvl1pPr>
                </a:lstStyle>
                <a:p>
                  <a:pPr marL="0" indent="0">
                    <a:buNone/>
                  </a:pPr>
                  <a:r>
                    <a:rPr lang="ru-RU" dirty="0"/>
                    <a:t>МИНУТ</a:t>
                  </a:r>
                </a:p>
              </p:txBody>
            </p:sp>
          </p:grp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96CE636C-4A23-4F7F-9597-27E601A43CC1}"/>
                  </a:ext>
                </a:extLst>
              </p:cNvPr>
              <p:cNvGrpSpPr/>
              <p:nvPr/>
            </p:nvGrpSpPr>
            <p:grpSpPr>
              <a:xfrm>
                <a:off x="9646741" y="1685536"/>
                <a:ext cx="1725157" cy="1229320"/>
                <a:chOff x="9646741" y="1685536"/>
                <a:chExt cx="1725157" cy="1229320"/>
              </a:xfrm>
            </p:grpSpPr>
            <p:pic>
              <p:nvPicPr>
                <p:cNvPr id="14" name="Рисунок 13">
                  <a:extLst>
                    <a:ext uri="{FF2B5EF4-FFF2-40B4-BE49-F238E27FC236}">
                      <a16:creationId xmlns:a16="http://schemas.microsoft.com/office/drawing/2014/main" id="{2780AE16-1B84-4FFE-BB98-0B70910EA0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04797" y="1685536"/>
                  <a:ext cx="683076" cy="683076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57F360-EDD5-4F6E-BDEB-AE1E4816491A}"/>
                    </a:ext>
                  </a:extLst>
                </p:cNvPr>
                <p:cNvSpPr txBox="1"/>
                <p:nvPr/>
              </p:nvSpPr>
              <p:spPr>
                <a:xfrm>
                  <a:off x="9646741" y="2412154"/>
                  <a:ext cx="1725157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indent="0">
                    <a:lnSpc>
                      <a:spcPts val="1600"/>
                    </a:lnSpc>
                    <a:buFont typeface="Wingdings" panose="05000000000000000000" pitchFamily="2" charset="2"/>
                    <a:buNone/>
                    <a:defRPr sz="1600">
                      <a:solidFill>
                        <a:srgbClr val="30BC05"/>
                      </a:solidFill>
                      <a:latin typeface="Creata Black" panose="00000A00000000000000" pitchFamily="2" charset="-52"/>
                    </a:defRPr>
                  </a:lvl1pPr>
                </a:lstStyle>
                <a:p>
                  <a:r>
                    <a:rPr lang="ru-RU" dirty="0"/>
                    <a:t>время</a:t>
                  </a:r>
                </a:p>
                <a:p>
                  <a:r>
                    <a:rPr lang="ru-RU" dirty="0"/>
                    <a:t>проведения</a:t>
                  </a:r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CADCF07-D321-483B-A752-756287295F75}"/>
              </a:ext>
            </a:extLst>
          </p:cNvPr>
          <p:cNvSpPr txBox="1"/>
          <p:nvPr/>
        </p:nvSpPr>
        <p:spPr>
          <a:xfrm>
            <a:off x="270439" y="350378"/>
            <a:ext cx="3914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неоновый интерактив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/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характеристики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BE46A86-CCD7-49C1-B8F9-119879D3FF07}"/>
              </a:ext>
            </a:extLst>
          </p:cNvPr>
          <p:cNvGrpSpPr/>
          <p:nvPr/>
        </p:nvGrpSpPr>
        <p:grpSpPr>
          <a:xfrm>
            <a:off x="368686" y="5827514"/>
            <a:ext cx="3532302" cy="578508"/>
            <a:chOff x="3259678" y="5167101"/>
            <a:chExt cx="3532302" cy="57850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105840EE-9260-4BFB-BC89-CC22E0A7B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9678" y="5167101"/>
              <a:ext cx="1211205" cy="57850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22E6E5-92D9-43A7-AFA4-47418FA3C405}"/>
                </a:ext>
              </a:extLst>
            </p:cNvPr>
            <p:cNvSpPr txBox="1"/>
            <p:nvPr/>
          </p:nvSpPr>
          <p:spPr>
            <a:xfrm>
              <a:off x="4606766" y="5253697"/>
              <a:ext cx="2185214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solidFill>
                    <a:srgbClr val="30BC05"/>
                  </a:solidFill>
                  <a:latin typeface="Creata Medium" panose="00000600000000000000" pitchFamily="2" charset="-52"/>
                </a:rPr>
                <a:t>Проводим программы</a:t>
              </a:r>
            </a:p>
            <a:p>
              <a:pPr>
                <a:lnSpc>
                  <a:spcPts val="1400"/>
                </a:lnSpc>
              </a:pPr>
              <a:r>
                <a:rPr lang="ru-RU" sz="1400" dirty="0">
                  <a:solidFill>
                    <a:srgbClr val="30BC05"/>
                  </a:solidFill>
                  <a:latin typeface="Creata Medium" panose="00000600000000000000" pitchFamily="2" charset="-52"/>
                </a:rPr>
                <a:t>на разных языках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757AC56-C211-4C90-AC60-AED256BE7DAD}"/>
              </a:ext>
            </a:extLst>
          </p:cNvPr>
          <p:cNvSpPr txBox="1"/>
          <p:nvPr/>
        </p:nvSpPr>
        <p:spPr>
          <a:xfrm>
            <a:off x="6832810" y="3471496"/>
            <a:ext cx="1570379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95000"/>
                  </a:schemeClr>
                </a:solidFill>
                <a:latin typeface="Creata Medium" panose="00000600000000000000" pitchFamily="2" charset="-52"/>
              </a:defRPr>
            </a:lvl1pPr>
          </a:lstStyle>
          <a:p>
            <a:pPr marL="0" indent="0">
              <a:buNone/>
            </a:pPr>
            <a:r>
              <a:rPr lang="ru-RU" dirty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0335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A5199D-8F0C-4174-B275-27622237B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E732597-47D8-4CB0-BF1E-6F5D706C52F1}"/>
              </a:ext>
            </a:extLst>
          </p:cNvPr>
          <p:cNvSpPr/>
          <p:nvPr/>
        </p:nvSpPr>
        <p:spPr>
          <a:xfrm>
            <a:off x="4994574" y="819321"/>
            <a:ext cx="22028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76CE00"/>
                </a:solidFill>
                <a:latin typeface="Creata Black" panose="00000A00000000000000" pitchFamily="2" charset="-52"/>
              </a:rPr>
              <a:t>ИСПОЛЬЗУЕМ: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27ABFF-FADF-4CA7-8C2B-7B5C0FEC8D9E}"/>
              </a:ext>
            </a:extLst>
          </p:cNvPr>
          <p:cNvSpPr txBox="1"/>
          <p:nvPr/>
        </p:nvSpPr>
        <p:spPr>
          <a:xfrm>
            <a:off x="270439" y="350378"/>
            <a:ext cx="3313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неоновый интерактив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/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описание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105320A-76E9-42F2-A0BC-503283B7A99C}"/>
              </a:ext>
            </a:extLst>
          </p:cNvPr>
          <p:cNvGrpSpPr/>
          <p:nvPr/>
        </p:nvGrpSpPr>
        <p:grpSpPr>
          <a:xfrm>
            <a:off x="2790444" y="4957738"/>
            <a:ext cx="6611105" cy="881653"/>
            <a:chOff x="2790444" y="4771061"/>
            <a:chExt cx="6611105" cy="88165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043DBC-B255-4007-9374-245A54DB1EFE}"/>
                </a:ext>
              </a:extLst>
            </p:cNvPr>
            <p:cNvSpPr txBox="1"/>
            <p:nvPr/>
          </p:nvSpPr>
          <p:spPr>
            <a:xfrm>
              <a:off x="2790444" y="5283382"/>
              <a:ext cx="6611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>
                      <a:lumMod val="85000"/>
                    </a:schemeClr>
                  </a:solidFill>
                </a:rPr>
                <a:t>на эмоции через визуальный вау-эффект и нетворкинг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C513BFC0-7720-45B2-9530-BE5B99AA1AEE}"/>
                </a:ext>
              </a:extLst>
            </p:cNvPr>
            <p:cNvSpPr/>
            <p:nvPr/>
          </p:nvSpPr>
          <p:spPr>
            <a:xfrm>
              <a:off x="4867135" y="4771061"/>
              <a:ext cx="245772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76CE00"/>
                  </a:solidFill>
                  <a:latin typeface="Creata Black" panose="00000A00000000000000" pitchFamily="2" charset="-52"/>
                </a:rPr>
                <a:t>ВОЗДЕЙСТВУЕМ</a:t>
              </a: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7FB79E-8740-4D86-8594-D9B1E6926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92" y="6242264"/>
            <a:ext cx="568816" cy="284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0EB4F6-8D5D-451E-80B1-A478A63EA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17" y="1421766"/>
            <a:ext cx="2499210" cy="249921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56DD77-AD5B-4AC6-858B-3F2D2975C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28" y="1428745"/>
            <a:ext cx="2499211" cy="249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9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4F521F-E10A-49AA-B31A-BDA24A176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97" y="1421764"/>
            <a:ext cx="2499212" cy="2499212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A4B86BF-618C-448A-9D41-4102CBF18A01}"/>
              </a:ext>
            </a:extLst>
          </p:cNvPr>
          <p:cNvGrpSpPr/>
          <p:nvPr/>
        </p:nvGrpSpPr>
        <p:grpSpPr>
          <a:xfrm>
            <a:off x="845541" y="3648690"/>
            <a:ext cx="10363508" cy="769442"/>
            <a:chOff x="845541" y="3605148"/>
            <a:chExt cx="10363508" cy="769442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A5458ED-20F2-4583-AFAA-B64CD20F5F66}"/>
                </a:ext>
              </a:extLst>
            </p:cNvPr>
            <p:cNvSpPr/>
            <p:nvPr/>
          </p:nvSpPr>
          <p:spPr>
            <a:xfrm>
              <a:off x="845541" y="3605148"/>
              <a:ext cx="30132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Creata Medium" panose="00000600000000000000" pitchFamily="2" charset="-52"/>
              </a:endParaRP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Creata Medium" panose="00000600000000000000" pitchFamily="2" charset="-52"/>
              </a:endParaRPr>
            </a:p>
            <a:p>
              <a:pPr algn="ctr"/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НЕОН</a:t>
              </a:r>
              <a:endParaRPr lang="en-US" sz="1200" dirty="0">
                <a:solidFill>
                  <a:schemeClr val="bg1"/>
                </a:solidFill>
                <a:latin typeface="Creata Medium" panose="00000600000000000000" pitchFamily="2" charset="-52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72C0F33-4A90-41C4-8200-E052FD6218ED}"/>
                </a:ext>
              </a:extLst>
            </p:cNvPr>
            <p:cNvSpPr/>
            <p:nvPr/>
          </p:nvSpPr>
          <p:spPr>
            <a:xfrm>
              <a:off x="4560350" y="4097591"/>
              <a:ext cx="3013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СВЕТОВУЮ КОНСТРУКЦИЮ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Creata Medium" panose="00000600000000000000" pitchFamily="2" charset="-52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5BBE24C-EB0B-4B2F-A8C1-EAA157766F67}"/>
                </a:ext>
              </a:extLst>
            </p:cNvPr>
            <p:cNvSpPr/>
            <p:nvPr/>
          </p:nvSpPr>
          <p:spPr>
            <a:xfrm>
              <a:off x="8195814" y="4097591"/>
              <a:ext cx="3013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РУБИЛЬНИК-КНОПКУ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Creata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7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038CAE-231C-42A7-BD08-5217A29F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493F9C-4E32-40ED-91A9-1F517DD42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661" y="1602673"/>
            <a:ext cx="8251876" cy="1230943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C61D323-7CEE-4E7F-BA40-F80BF7DA8EB1}"/>
              </a:ext>
            </a:extLst>
          </p:cNvPr>
          <p:cNvSpPr/>
          <p:nvPr/>
        </p:nvSpPr>
        <p:spPr>
          <a:xfrm>
            <a:off x="5134488" y="1124473"/>
            <a:ext cx="180690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76CE00"/>
                </a:solidFill>
                <a:latin typeface="Creata Black" panose="00000A00000000000000" pitchFamily="2" charset="-52"/>
              </a:rPr>
              <a:t>РЕЗУЛЬТАТ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41E816-AD04-4AAA-915E-81E612A9C096}"/>
              </a:ext>
            </a:extLst>
          </p:cNvPr>
          <p:cNvSpPr txBox="1"/>
          <p:nvPr/>
        </p:nvSpPr>
        <p:spPr>
          <a:xfrm>
            <a:off x="270439" y="350100"/>
            <a:ext cx="3366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неоновый интерактив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/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результат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3CCDA75-AA98-4AE4-A09B-B63C1930900E}"/>
              </a:ext>
            </a:extLst>
          </p:cNvPr>
          <p:cNvSpPr/>
          <p:nvPr/>
        </p:nvSpPr>
        <p:spPr>
          <a:xfrm>
            <a:off x="738906" y="2785246"/>
            <a:ext cx="3386969" cy="1863738"/>
          </a:xfrm>
          <a:prstGeom prst="roundRect">
            <a:avLst>
              <a:gd name="adj" fmla="val 12594"/>
            </a:avLst>
          </a:prstGeom>
          <a:gradFill>
            <a:gsLst>
              <a:gs pos="0">
                <a:srgbClr val="76CE00">
                  <a:alpha val="75000"/>
                </a:srgbClr>
              </a:gs>
              <a:gs pos="65000">
                <a:srgbClr val="2FBB05">
                  <a:alpha val="75000"/>
                </a:srgbClr>
              </a:gs>
            </a:gsLst>
            <a:lin ang="2700000" scaled="0"/>
          </a:gradFill>
          <a:ln w="28575">
            <a:solidFill>
              <a:srgbClr val="76CE00"/>
            </a:solidFill>
          </a:ln>
          <a:effectLst>
            <a:outerShdw blurRad="203200" dist="88900" dir="42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99523A5-FFCA-4F87-829F-2A6054701AAA}"/>
              </a:ext>
            </a:extLst>
          </p:cNvPr>
          <p:cNvSpPr/>
          <p:nvPr/>
        </p:nvSpPr>
        <p:spPr>
          <a:xfrm>
            <a:off x="1526932" y="2980030"/>
            <a:ext cx="2095445" cy="1426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зрелищное </a:t>
            </a:r>
            <a:b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</a:b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начало /</a:t>
            </a:r>
            <a:b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</a:b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яркий финал </a:t>
            </a:r>
            <a:b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</a:b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события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5B5C1B-44CD-42AC-A2AC-9E13F8E1C7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56" y="2931008"/>
            <a:ext cx="490434" cy="478325"/>
          </a:xfrm>
          <a:prstGeom prst="rect">
            <a:avLst/>
          </a:prstGeom>
          <a:effectLst>
            <a:outerShdw dist="254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1AC927B-7ECA-4BA4-A2AA-9E64EE2514AE}"/>
              </a:ext>
            </a:extLst>
          </p:cNvPr>
          <p:cNvSpPr/>
          <p:nvPr/>
        </p:nvSpPr>
        <p:spPr>
          <a:xfrm>
            <a:off x="4402516" y="2785247"/>
            <a:ext cx="3386969" cy="1863738"/>
          </a:xfrm>
          <a:prstGeom prst="roundRect">
            <a:avLst>
              <a:gd name="adj" fmla="val 12594"/>
            </a:avLst>
          </a:prstGeom>
          <a:gradFill>
            <a:gsLst>
              <a:gs pos="0">
                <a:srgbClr val="76CE00">
                  <a:alpha val="75000"/>
                </a:srgbClr>
              </a:gs>
              <a:gs pos="65000">
                <a:srgbClr val="2FBB05">
                  <a:alpha val="75000"/>
                </a:srgbClr>
              </a:gs>
            </a:gsLst>
            <a:lin ang="2700000" scaled="0"/>
          </a:gradFill>
          <a:ln w="28575">
            <a:solidFill>
              <a:srgbClr val="76CE00"/>
            </a:solidFill>
          </a:ln>
          <a:effectLst>
            <a:outerShdw blurRad="203200" dist="88900" dir="42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E16AF4-428E-4B34-93FE-731BB187E702}"/>
              </a:ext>
            </a:extLst>
          </p:cNvPr>
          <p:cNvSpPr/>
          <p:nvPr/>
        </p:nvSpPr>
        <p:spPr>
          <a:xfrm>
            <a:off x="5269042" y="2978698"/>
            <a:ext cx="2100255" cy="14260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неоновый </a:t>
            </a:r>
            <a:b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</a:b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логотип </a:t>
            </a:r>
            <a:b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</a:b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компании /</a:t>
            </a:r>
            <a:b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</a:b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мероприятия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549DD2-D79E-460A-BA78-450C575D5B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780" y="2931008"/>
            <a:ext cx="491016" cy="478892"/>
          </a:xfrm>
          <a:prstGeom prst="rect">
            <a:avLst/>
          </a:prstGeom>
          <a:effectLst>
            <a:outerShdw dist="254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B64A68F-34C5-4AFE-BCDC-8F9416C94808}"/>
              </a:ext>
            </a:extLst>
          </p:cNvPr>
          <p:cNvSpPr/>
          <p:nvPr/>
        </p:nvSpPr>
        <p:spPr>
          <a:xfrm>
            <a:off x="8066127" y="2785246"/>
            <a:ext cx="3386969" cy="1863737"/>
          </a:xfrm>
          <a:prstGeom prst="roundRect">
            <a:avLst>
              <a:gd name="adj" fmla="val 12594"/>
            </a:avLst>
          </a:prstGeom>
          <a:gradFill>
            <a:gsLst>
              <a:gs pos="0">
                <a:srgbClr val="76CE00">
                  <a:alpha val="75000"/>
                </a:srgbClr>
              </a:gs>
              <a:gs pos="65000">
                <a:srgbClr val="2FBB05">
                  <a:alpha val="75000"/>
                </a:srgbClr>
              </a:gs>
            </a:gsLst>
            <a:lin ang="2700000" scaled="0"/>
          </a:gradFill>
          <a:ln w="28575">
            <a:solidFill>
              <a:srgbClr val="76CE00"/>
            </a:solidFill>
          </a:ln>
          <a:effectLst>
            <a:outerShdw blurRad="203200" dist="88900" dir="42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5EB533-1FE5-4D4E-85CC-7FEA9B70ADB3}"/>
              </a:ext>
            </a:extLst>
          </p:cNvPr>
          <p:cNvSpPr/>
          <p:nvPr/>
        </p:nvSpPr>
        <p:spPr>
          <a:xfrm>
            <a:off x="8766061" y="3309541"/>
            <a:ext cx="2299027" cy="759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новые точки </a:t>
            </a:r>
            <a:b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</a:br>
            <a:r>
              <a:rPr lang="ru-RU" sz="2200" dirty="0">
                <a:solidFill>
                  <a:schemeClr val="bg1"/>
                </a:solidFill>
                <a:latin typeface="Creata Medium" panose="00000600000000000000" pitchFamily="2" charset="-52"/>
              </a:rPr>
              <a:t>коммуникации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77C4617-A110-45D7-BBF6-59FF8232AD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840" y="2931008"/>
            <a:ext cx="476897" cy="465121"/>
          </a:xfrm>
          <a:prstGeom prst="rect">
            <a:avLst/>
          </a:prstGeom>
          <a:effectLst>
            <a:outerShdw dist="254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85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F26B4F3-EB83-4359-A44E-935EF124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F182BC4E-6698-493C-A701-5E72AB1043A2}"/>
              </a:ext>
            </a:extLst>
          </p:cNvPr>
          <p:cNvCxnSpPr>
            <a:cxnSpLocks/>
          </p:cNvCxnSpPr>
          <p:nvPr/>
        </p:nvCxnSpPr>
        <p:spPr>
          <a:xfrm>
            <a:off x="1551968" y="1712417"/>
            <a:ext cx="0" cy="367922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14AD1143-2F8D-49CC-8E74-A73045CA986F}"/>
              </a:ext>
            </a:extLst>
          </p:cNvPr>
          <p:cNvGrpSpPr/>
          <p:nvPr/>
        </p:nvGrpSpPr>
        <p:grpSpPr>
          <a:xfrm>
            <a:off x="2181610" y="2044196"/>
            <a:ext cx="9405332" cy="701080"/>
            <a:chOff x="3070655" y="2185499"/>
            <a:chExt cx="8516287" cy="70108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B65BD9-AA43-4DF1-A03C-314F996B59CB}"/>
                </a:ext>
              </a:extLst>
            </p:cNvPr>
            <p:cNvSpPr txBox="1"/>
            <p:nvPr/>
          </p:nvSpPr>
          <p:spPr>
            <a:xfrm>
              <a:off x="3070655" y="2185499"/>
              <a:ext cx="8516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1">
                      <a:lumMod val="9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ru-RU" sz="1800" dirty="0">
                  <a:solidFill>
                    <a:srgbClr val="131313"/>
                  </a:solidFill>
                </a:rPr>
                <a:t>1.    </a:t>
              </a:r>
              <a:r>
                <a:rPr lang="ru-RU" sz="1800" dirty="0" err="1">
                  <a:solidFill>
                    <a:srgbClr val="131313"/>
                  </a:solidFill>
                </a:rPr>
                <a:t>Интро</a:t>
              </a:r>
              <a:endParaRPr lang="ru-RU" sz="1800" dirty="0">
                <a:solidFill>
                  <a:srgbClr val="131313"/>
                </a:solidFill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723F1683-DA2E-459C-8782-4818C8186956}"/>
                </a:ext>
              </a:extLst>
            </p:cNvPr>
            <p:cNvSpPr/>
            <p:nvPr/>
          </p:nvSpPr>
          <p:spPr>
            <a:xfrm>
              <a:off x="3410857" y="2578802"/>
              <a:ext cx="8176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eata Medium" panose="00000600000000000000" pitchFamily="2" charset="-52"/>
                </a:rPr>
                <a:t>Вводная речь ведущего 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9F11D674-7C5A-471A-8BFA-5E93E7E98C6B}"/>
              </a:ext>
            </a:extLst>
          </p:cNvPr>
          <p:cNvGrpSpPr/>
          <p:nvPr/>
        </p:nvGrpSpPr>
        <p:grpSpPr>
          <a:xfrm>
            <a:off x="2181609" y="2799273"/>
            <a:ext cx="9405332" cy="701080"/>
            <a:chOff x="3070655" y="2185499"/>
            <a:chExt cx="8516287" cy="70108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F1B6DA7-529F-4068-8C66-24CA5CAAC1D2}"/>
                </a:ext>
              </a:extLst>
            </p:cNvPr>
            <p:cNvSpPr txBox="1"/>
            <p:nvPr/>
          </p:nvSpPr>
          <p:spPr>
            <a:xfrm>
              <a:off x="3070655" y="2185499"/>
              <a:ext cx="8516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1">
                      <a:lumMod val="9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ru-RU" sz="1800" dirty="0">
                  <a:solidFill>
                    <a:srgbClr val="131313"/>
                  </a:solidFill>
                </a:rPr>
                <a:t>2.   Подготовка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D56A2C8F-FB32-4D1F-B59A-E1CEE1EAA463}"/>
                </a:ext>
              </a:extLst>
            </p:cNvPr>
            <p:cNvSpPr/>
            <p:nvPr/>
          </p:nvSpPr>
          <p:spPr>
            <a:xfrm>
              <a:off x="3410857" y="2578802"/>
              <a:ext cx="8176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eata Medium" panose="00000600000000000000" pitchFamily="2" charset="-52"/>
                </a:rPr>
                <a:t>Раздача и состыковка участниками неоновых деталей</a:t>
              </a: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F3EBC4ED-F7BD-43ED-802D-6E83DE8FC338}"/>
              </a:ext>
            </a:extLst>
          </p:cNvPr>
          <p:cNvGrpSpPr/>
          <p:nvPr/>
        </p:nvGrpSpPr>
        <p:grpSpPr>
          <a:xfrm>
            <a:off x="2181608" y="3565079"/>
            <a:ext cx="9405332" cy="701080"/>
            <a:chOff x="3070655" y="2185499"/>
            <a:chExt cx="8516287" cy="70108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35D597-EF1A-4047-998E-FCB64CA0395A}"/>
                </a:ext>
              </a:extLst>
            </p:cNvPr>
            <p:cNvSpPr txBox="1"/>
            <p:nvPr/>
          </p:nvSpPr>
          <p:spPr>
            <a:xfrm>
              <a:off x="3070655" y="2185499"/>
              <a:ext cx="8516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1">
                      <a:lumMod val="9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ru-RU" sz="1800" dirty="0">
                  <a:solidFill>
                    <a:srgbClr val="131313"/>
                  </a:solidFill>
                </a:rPr>
                <a:t>3.   Пробный запуск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7B525879-ED5C-48F1-9319-CB1AD3AE8E30}"/>
                </a:ext>
              </a:extLst>
            </p:cNvPr>
            <p:cNvSpPr/>
            <p:nvPr/>
          </p:nvSpPr>
          <p:spPr>
            <a:xfrm>
              <a:off x="3410857" y="2578802"/>
              <a:ext cx="8176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eata Medium" panose="00000600000000000000" pitchFamily="2" charset="-52"/>
                </a:rPr>
                <a:t>Приглашение руководителя для включения неона </a:t>
              </a: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57CA6950-B469-4A4C-90FA-3614BC0A224C}"/>
              </a:ext>
            </a:extLst>
          </p:cNvPr>
          <p:cNvGrpSpPr/>
          <p:nvPr/>
        </p:nvGrpSpPr>
        <p:grpSpPr>
          <a:xfrm>
            <a:off x="2177211" y="4336382"/>
            <a:ext cx="9405332" cy="701080"/>
            <a:chOff x="3070655" y="2185499"/>
            <a:chExt cx="8516287" cy="70108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15DA7AD-24B8-4B75-8123-F2C3994D839D}"/>
                </a:ext>
              </a:extLst>
            </p:cNvPr>
            <p:cNvSpPr txBox="1"/>
            <p:nvPr/>
          </p:nvSpPr>
          <p:spPr>
            <a:xfrm>
              <a:off x="3070655" y="2185499"/>
              <a:ext cx="8516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1">
                      <a:lumMod val="9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ru-RU" sz="1800" dirty="0">
                  <a:solidFill>
                    <a:srgbClr val="131313"/>
                  </a:solidFill>
                </a:rPr>
                <a:t>4.   Исправление ошибок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2B349E-E120-409B-B2E7-54ECD81A6CAB}"/>
                </a:ext>
              </a:extLst>
            </p:cNvPr>
            <p:cNvSpPr/>
            <p:nvPr/>
          </p:nvSpPr>
          <p:spPr>
            <a:xfrm>
              <a:off x="3410857" y="2578802"/>
              <a:ext cx="8176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eata Medium" panose="00000600000000000000" pitchFamily="2" charset="-52"/>
                </a:rPr>
                <a:t>Активная командная работа по правильному соединению цепи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567F508-A97E-4A96-AF96-8F0985BEA06A}"/>
              </a:ext>
            </a:extLst>
          </p:cNvPr>
          <p:cNvGrpSpPr/>
          <p:nvPr/>
        </p:nvGrpSpPr>
        <p:grpSpPr>
          <a:xfrm>
            <a:off x="2177211" y="5114294"/>
            <a:ext cx="9405332" cy="701080"/>
            <a:chOff x="3070655" y="2185499"/>
            <a:chExt cx="8516287" cy="70108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9BCF58-BA9D-4268-9886-DC26FABB1DB6}"/>
                </a:ext>
              </a:extLst>
            </p:cNvPr>
            <p:cNvSpPr txBox="1"/>
            <p:nvPr/>
          </p:nvSpPr>
          <p:spPr>
            <a:xfrm>
              <a:off x="3070655" y="2185499"/>
              <a:ext cx="8516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1">
                      <a:lumMod val="9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ru-RU" sz="1800" dirty="0">
                  <a:solidFill>
                    <a:srgbClr val="131313"/>
                  </a:solidFill>
                </a:rPr>
                <a:t>5.   Яркий финал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D5D2E1CA-4167-4A6A-B33E-C0D3D5C37CC2}"/>
                </a:ext>
              </a:extLst>
            </p:cNvPr>
            <p:cNvSpPr/>
            <p:nvPr/>
          </p:nvSpPr>
          <p:spPr>
            <a:xfrm>
              <a:off x="3410857" y="2578802"/>
              <a:ext cx="8176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eata Medium" panose="00000600000000000000" pitchFamily="2" charset="-52"/>
                </a:rPr>
                <a:t>Подключение световой цепи к логотипу компании/мероприятия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6076E8A-C94F-4AB4-83F5-6C6A262A7527}"/>
              </a:ext>
            </a:extLst>
          </p:cNvPr>
          <p:cNvGrpSpPr/>
          <p:nvPr/>
        </p:nvGrpSpPr>
        <p:grpSpPr>
          <a:xfrm>
            <a:off x="571643" y="806449"/>
            <a:ext cx="11010900" cy="973399"/>
            <a:chOff x="571643" y="1128275"/>
            <a:chExt cx="11010900" cy="973399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7FA98C1-2D0F-4E00-B54F-35540008E781}"/>
                </a:ext>
              </a:extLst>
            </p:cNvPr>
            <p:cNvSpPr/>
            <p:nvPr/>
          </p:nvSpPr>
          <p:spPr>
            <a:xfrm>
              <a:off x="571643" y="1128275"/>
              <a:ext cx="11010900" cy="973399"/>
            </a:xfrm>
            <a:prstGeom prst="roundRect">
              <a:avLst>
                <a:gd name="adj" fmla="val 17485"/>
              </a:avLst>
            </a:prstGeom>
            <a:solidFill>
              <a:srgbClr val="1D1D1F"/>
            </a:solidFill>
            <a:ln w="28575">
              <a:noFill/>
            </a:ln>
            <a:effectLst>
              <a:outerShdw blurRad="203200" dist="88900" dir="42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6F298C2B-C5FE-4A44-9769-9C1D585E00D4}"/>
                </a:ext>
              </a:extLst>
            </p:cNvPr>
            <p:cNvGrpSpPr/>
            <p:nvPr/>
          </p:nvGrpSpPr>
          <p:grpSpPr>
            <a:xfrm>
              <a:off x="1059404" y="1972991"/>
              <a:ext cx="10034263" cy="122505"/>
              <a:chOff x="1097361" y="2017486"/>
              <a:chExt cx="10034263" cy="257412"/>
            </a:xfrm>
          </p:grpSpPr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C55F8D5F-CD39-4C98-8A52-5267C7F73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361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64A35372-DEF3-434E-85A9-B006BA21E6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0787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2C9E6FA2-58D9-4EAF-933F-7747FB85B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4213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BA45C838-8126-449F-9955-E519AFCAA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7639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91BE265C-8C45-456F-BCAA-A6E776BB4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1065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C62C04D9-3B46-4349-81DA-E784023075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4491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1FA5EF17-3F1C-469D-BD73-58767BA62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7917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2EACE665-107C-4FE5-B9C2-185DC35F8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1343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5AC0C345-43E8-4C16-ADF3-DD440C9BF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31624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C661962B-9D60-4C7B-89F2-19E5A2783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4769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A18A44E1-DD64-48BF-8FEC-D5E2F9675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8195" y="2017486"/>
                <a:ext cx="0" cy="257412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A72B2D80-4B73-4C0F-B3F3-AC2F9689D2EE}"/>
                </a:ext>
              </a:extLst>
            </p:cNvPr>
            <p:cNvGrpSpPr/>
            <p:nvPr/>
          </p:nvGrpSpPr>
          <p:grpSpPr>
            <a:xfrm>
              <a:off x="1059404" y="1579795"/>
              <a:ext cx="1493520" cy="338554"/>
              <a:chOff x="1300766" y="1240666"/>
              <a:chExt cx="1493520" cy="338554"/>
            </a:xfrm>
          </p:grpSpPr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id="{018E4AAE-ED83-4EF5-84F9-F37F475E05CD}"/>
                  </a:ext>
                </a:extLst>
              </p:cNvPr>
              <p:cNvSpPr/>
              <p:nvPr/>
            </p:nvSpPr>
            <p:spPr>
              <a:xfrm>
                <a:off x="1300766" y="1303014"/>
                <a:ext cx="1493520" cy="208241"/>
              </a:xfrm>
              <a:prstGeom prst="roundRect">
                <a:avLst>
                  <a:gd name="adj" fmla="val 17011"/>
                </a:avLst>
              </a:prstGeom>
              <a:gradFill>
                <a:gsLst>
                  <a:gs pos="0">
                    <a:srgbClr val="76CE00"/>
                  </a:gs>
                  <a:gs pos="65000">
                    <a:srgbClr val="2FBB05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A294589B-4B3C-4ED7-8BD3-0AE2B204AC0A}"/>
                  </a:ext>
                </a:extLst>
              </p:cNvPr>
              <p:cNvSpPr/>
              <p:nvPr/>
            </p:nvSpPr>
            <p:spPr>
              <a:xfrm>
                <a:off x="2507579" y="1240666"/>
                <a:ext cx="279244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rgbClr val="1D7103"/>
                    </a:solidFill>
                    <a:latin typeface="Creata Black" panose="00000A00000000000000" pitchFamily="2" charset="-52"/>
                  </a:rPr>
                  <a:t>1</a:t>
                </a: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61617083-70E4-42A1-A2DF-893BF5DD094C}"/>
                </a:ext>
              </a:extLst>
            </p:cNvPr>
            <p:cNvGrpSpPr/>
            <p:nvPr/>
          </p:nvGrpSpPr>
          <p:grpSpPr>
            <a:xfrm>
              <a:off x="2630633" y="1507086"/>
              <a:ext cx="2440506" cy="338554"/>
              <a:chOff x="895292" y="1439065"/>
              <a:chExt cx="2440506" cy="338554"/>
            </a:xfrm>
          </p:grpSpPr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id="{5641FFD8-6FED-4E50-B478-2F08AB9BCBFE}"/>
                  </a:ext>
                </a:extLst>
              </p:cNvPr>
              <p:cNvSpPr/>
              <p:nvPr/>
            </p:nvSpPr>
            <p:spPr>
              <a:xfrm>
                <a:off x="895292" y="1508882"/>
                <a:ext cx="2440506" cy="208241"/>
              </a:xfrm>
              <a:prstGeom prst="roundRect">
                <a:avLst>
                  <a:gd name="adj" fmla="val 17011"/>
                </a:avLst>
              </a:prstGeom>
              <a:gradFill>
                <a:gsLst>
                  <a:gs pos="0">
                    <a:srgbClr val="76CE00"/>
                  </a:gs>
                  <a:gs pos="65000">
                    <a:srgbClr val="2FBB05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1BF055E4-A253-49F7-82EF-A54AAC5A1D61}"/>
                  </a:ext>
                </a:extLst>
              </p:cNvPr>
              <p:cNvSpPr/>
              <p:nvPr/>
            </p:nvSpPr>
            <p:spPr>
              <a:xfrm>
                <a:off x="3012828" y="1439065"/>
                <a:ext cx="312906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rgbClr val="1D7103"/>
                    </a:solidFill>
                    <a:latin typeface="Creata Black" panose="00000A00000000000000" pitchFamily="2" charset="-52"/>
                  </a:rPr>
                  <a:t>2</a:t>
                </a: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8ECDD696-507D-4451-9D2F-B019D6066B59}"/>
                </a:ext>
              </a:extLst>
            </p:cNvPr>
            <p:cNvGrpSpPr/>
            <p:nvPr/>
          </p:nvGrpSpPr>
          <p:grpSpPr>
            <a:xfrm>
              <a:off x="5156310" y="1581372"/>
              <a:ext cx="1352978" cy="338554"/>
              <a:chOff x="1338580" y="1242245"/>
              <a:chExt cx="705458" cy="338554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BB68DB1A-0AA9-430F-AEF6-B077B74873FB}"/>
                  </a:ext>
                </a:extLst>
              </p:cNvPr>
              <p:cNvSpPr/>
              <p:nvPr/>
            </p:nvSpPr>
            <p:spPr>
              <a:xfrm>
                <a:off x="1338580" y="1303014"/>
                <a:ext cx="705458" cy="208241"/>
              </a:xfrm>
              <a:prstGeom prst="roundRect">
                <a:avLst>
                  <a:gd name="adj" fmla="val 17011"/>
                </a:avLst>
              </a:prstGeom>
              <a:gradFill>
                <a:gsLst>
                  <a:gs pos="0">
                    <a:srgbClr val="76CE00"/>
                  </a:gs>
                  <a:gs pos="65000">
                    <a:srgbClr val="2FBB05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AB04FE05-19F3-49E5-8431-054AB4CB39ED}"/>
                  </a:ext>
                </a:extLst>
              </p:cNvPr>
              <p:cNvSpPr/>
              <p:nvPr/>
            </p:nvSpPr>
            <p:spPr>
              <a:xfrm>
                <a:off x="1879513" y="1242245"/>
                <a:ext cx="163153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rgbClr val="1D7103"/>
                    </a:solidFill>
                    <a:latin typeface="Creata Black" panose="00000A00000000000000" pitchFamily="2" charset="-52"/>
                  </a:rPr>
                  <a:t>3</a:t>
                </a:r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29B965B1-5E4D-49F9-ACDD-DD1F87A3F362}"/>
                </a:ext>
              </a:extLst>
            </p:cNvPr>
            <p:cNvGrpSpPr/>
            <p:nvPr/>
          </p:nvGrpSpPr>
          <p:grpSpPr>
            <a:xfrm>
              <a:off x="6594459" y="1515083"/>
              <a:ext cx="2966906" cy="338554"/>
              <a:chOff x="406329" y="1428372"/>
              <a:chExt cx="2966906" cy="338554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E589B1DD-0C7F-48D6-B0A9-D6A95E5A2006}"/>
                  </a:ext>
                </a:extLst>
              </p:cNvPr>
              <p:cNvSpPr/>
              <p:nvPr/>
            </p:nvSpPr>
            <p:spPr>
              <a:xfrm>
                <a:off x="406329" y="1490718"/>
                <a:ext cx="2966906" cy="208241"/>
              </a:xfrm>
              <a:prstGeom prst="roundRect">
                <a:avLst>
                  <a:gd name="adj" fmla="val 17011"/>
                </a:avLst>
              </a:prstGeom>
              <a:gradFill>
                <a:gsLst>
                  <a:gs pos="0">
                    <a:srgbClr val="76CE00"/>
                  </a:gs>
                  <a:gs pos="65000">
                    <a:srgbClr val="2FBB05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F1EE4829-42A7-4F21-9044-711967876238}"/>
                  </a:ext>
                </a:extLst>
              </p:cNvPr>
              <p:cNvSpPr/>
              <p:nvPr/>
            </p:nvSpPr>
            <p:spPr>
              <a:xfrm>
                <a:off x="3049107" y="1428372"/>
                <a:ext cx="324128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rgbClr val="1D7103"/>
                    </a:solidFill>
                    <a:latin typeface="Creata Black" panose="00000A00000000000000" pitchFamily="2" charset="-52"/>
                  </a:rPr>
                  <a:t>4</a:t>
                </a:r>
              </a:p>
            </p:txBody>
          </p:sp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A2921044-DC8A-4E28-A745-0312A8648DF8}"/>
                </a:ext>
              </a:extLst>
            </p:cNvPr>
            <p:cNvGrpSpPr/>
            <p:nvPr/>
          </p:nvGrpSpPr>
          <p:grpSpPr>
            <a:xfrm>
              <a:off x="9639595" y="1581372"/>
              <a:ext cx="1454072" cy="338554"/>
              <a:chOff x="889884" y="1242245"/>
              <a:chExt cx="1454072" cy="338554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B2776C5B-D0AE-4B7C-A31A-0F54B08E96A2}"/>
                  </a:ext>
                </a:extLst>
              </p:cNvPr>
              <p:cNvSpPr/>
              <p:nvPr/>
            </p:nvSpPr>
            <p:spPr>
              <a:xfrm>
                <a:off x="889884" y="1303014"/>
                <a:ext cx="1454071" cy="208241"/>
              </a:xfrm>
              <a:prstGeom prst="roundRect">
                <a:avLst>
                  <a:gd name="adj" fmla="val 17011"/>
                </a:avLst>
              </a:prstGeom>
              <a:gradFill>
                <a:gsLst>
                  <a:gs pos="0">
                    <a:srgbClr val="76CE00"/>
                  </a:gs>
                  <a:gs pos="65000">
                    <a:srgbClr val="2FBB05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28909870-FEA5-4EA1-9679-26D87D7359C4}"/>
                  </a:ext>
                </a:extLst>
              </p:cNvPr>
              <p:cNvSpPr/>
              <p:nvPr/>
            </p:nvSpPr>
            <p:spPr>
              <a:xfrm>
                <a:off x="2031050" y="1242245"/>
                <a:ext cx="312906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rgbClr val="1D7103"/>
                    </a:solidFill>
                    <a:latin typeface="Creata Black" panose="00000A00000000000000" pitchFamily="2" charset="-52"/>
                  </a:rPr>
                  <a:t>5</a:t>
                </a:r>
              </a:p>
            </p:txBody>
          </p:sp>
        </p:grp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8F4CECF9-D70B-480F-9EDB-4C0A88D3B2C4}"/>
                </a:ext>
              </a:extLst>
            </p:cNvPr>
            <p:cNvSpPr/>
            <p:nvPr/>
          </p:nvSpPr>
          <p:spPr>
            <a:xfrm>
              <a:off x="3028534" y="1181656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  <a:latin typeface="Creata" panose="00000500000000000000" pitchFamily="2" charset="-52"/>
                </a:rPr>
                <a:t>Общее время программы 10-20 минут</a:t>
              </a:r>
            </a:p>
          </p:txBody>
        </p:sp>
      </p:grpSp>
      <p:sp>
        <p:nvSpPr>
          <p:cNvPr id="90" name="Овал 89">
            <a:extLst>
              <a:ext uri="{FF2B5EF4-FFF2-40B4-BE49-F238E27FC236}">
                <a16:creationId xmlns:a16="http://schemas.microsoft.com/office/drawing/2014/main" id="{210728FC-57E5-4FA3-817B-23F8DEEFB841}"/>
              </a:ext>
            </a:extLst>
          </p:cNvPr>
          <p:cNvSpPr/>
          <p:nvPr/>
        </p:nvSpPr>
        <p:spPr>
          <a:xfrm>
            <a:off x="1407886" y="5252382"/>
            <a:ext cx="278527" cy="278527"/>
          </a:xfrm>
          <a:prstGeom prst="ellipse">
            <a:avLst/>
          </a:prstGeom>
          <a:solidFill>
            <a:schemeClr val="bg1"/>
          </a:solidFill>
          <a:ln w="111125">
            <a:solidFill>
              <a:srgbClr val="2EB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81E159D7-5A88-45EA-BBA2-C7EC8A278402}"/>
              </a:ext>
            </a:extLst>
          </p:cNvPr>
          <p:cNvSpPr/>
          <p:nvPr/>
        </p:nvSpPr>
        <p:spPr>
          <a:xfrm>
            <a:off x="1407885" y="4477367"/>
            <a:ext cx="278527" cy="278527"/>
          </a:xfrm>
          <a:prstGeom prst="ellipse">
            <a:avLst/>
          </a:prstGeom>
          <a:solidFill>
            <a:schemeClr val="bg1"/>
          </a:solidFill>
          <a:ln w="111125">
            <a:solidFill>
              <a:srgbClr val="2EB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F08CE5BF-14FC-4B98-8140-4802ECF25ADE}"/>
              </a:ext>
            </a:extLst>
          </p:cNvPr>
          <p:cNvSpPr/>
          <p:nvPr/>
        </p:nvSpPr>
        <p:spPr>
          <a:xfrm>
            <a:off x="1407885" y="3684069"/>
            <a:ext cx="278527" cy="278527"/>
          </a:xfrm>
          <a:prstGeom prst="ellipse">
            <a:avLst/>
          </a:prstGeom>
          <a:solidFill>
            <a:schemeClr val="bg1"/>
          </a:solidFill>
          <a:ln w="111125">
            <a:solidFill>
              <a:srgbClr val="2EB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CBCF2CAC-6C13-4B81-9F8D-31A76D89A9BE}"/>
              </a:ext>
            </a:extLst>
          </p:cNvPr>
          <p:cNvSpPr/>
          <p:nvPr/>
        </p:nvSpPr>
        <p:spPr>
          <a:xfrm>
            <a:off x="1410640" y="2918949"/>
            <a:ext cx="278527" cy="278527"/>
          </a:xfrm>
          <a:prstGeom prst="ellipse">
            <a:avLst/>
          </a:prstGeom>
          <a:solidFill>
            <a:schemeClr val="bg1"/>
          </a:solidFill>
          <a:ln w="111125">
            <a:solidFill>
              <a:srgbClr val="2EB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13F47384-6E0A-425D-9224-DC53251E9D7D}"/>
              </a:ext>
            </a:extLst>
          </p:cNvPr>
          <p:cNvSpPr/>
          <p:nvPr/>
        </p:nvSpPr>
        <p:spPr>
          <a:xfrm>
            <a:off x="1400404" y="2179072"/>
            <a:ext cx="278527" cy="278527"/>
          </a:xfrm>
          <a:prstGeom prst="ellipse">
            <a:avLst/>
          </a:prstGeom>
          <a:solidFill>
            <a:schemeClr val="bg1"/>
          </a:solidFill>
          <a:ln w="111125">
            <a:solidFill>
              <a:srgbClr val="2EB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827D47-93B9-44DD-9C5F-C4B4A45EBC9A}"/>
              </a:ext>
            </a:extLst>
          </p:cNvPr>
          <p:cNvSpPr txBox="1"/>
          <p:nvPr/>
        </p:nvSpPr>
        <p:spPr>
          <a:xfrm>
            <a:off x="270439" y="350378"/>
            <a:ext cx="347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Creata Medium" panose="00000600000000000000" pitchFamily="2" charset="-52"/>
              </a:rPr>
              <a:t>неоновый интерактив 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reata Medium" panose="00000600000000000000" pitchFamily="2" charset="-52"/>
              </a:rPr>
              <a:t>/  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Creata Medium" panose="00000600000000000000" pitchFamily="2" charset="-52"/>
              </a:rPr>
              <a:t>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404493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23110-FF6A-467E-92E4-06D79A159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8ADF79-5202-46F4-8649-7A1E2747F89F}"/>
              </a:ext>
            </a:extLst>
          </p:cNvPr>
          <p:cNvGrpSpPr/>
          <p:nvPr/>
        </p:nvGrpSpPr>
        <p:grpSpPr>
          <a:xfrm>
            <a:off x="2252896" y="1655708"/>
            <a:ext cx="3630901" cy="4228756"/>
            <a:chOff x="2165810" y="416221"/>
            <a:chExt cx="3630901" cy="4228756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A957712F-A295-4D72-A0E6-26A332E586F9}"/>
                </a:ext>
              </a:extLst>
            </p:cNvPr>
            <p:cNvSpPr/>
            <p:nvPr/>
          </p:nvSpPr>
          <p:spPr>
            <a:xfrm>
              <a:off x="2165811" y="416221"/>
              <a:ext cx="3630900" cy="4228756"/>
            </a:xfrm>
            <a:prstGeom prst="roundRect">
              <a:avLst>
                <a:gd name="adj" fmla="val 5571"/>
              </a:avLst>
            </a:prstGeom>
            <a:solidFill>
              <a:schemeClr val="bg1"/>
            </a:solidFill>
            <a:ln w="28575">
              <a:solidFill>
                <a:srgbClr val="2EB305"/>
              </a:solidFill>
            </a:ln>
            <a:effectLst>
              <a:outerShdw blurRad="203200" dist="88900" dir="42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AC44097D-3448-484A-8392-9CF4E444EFBB}"/>
                </a:ext>
              </a:extLst>
            </p:cNvPr>
            <p:cNvSpPr/>
            <p:nvPr/>
          </p:nvSpPr>
          <p:spPr>
            <a:xfrm>
              <a:off x="2165810" y="416222"/>
              <a:ext cx="3630900" cy="700088"/>
            </a:xfrm>
            <a:prstGeom prst="roundRect">
              <a:avLst>
                <a:gd name="adj" fmla="val 27102"/>
              </a:avLst>
            </a:prstGeom>
            <a:gradFill>
              <a:gsLst>
                <a:gs pos="0">
                  <a:srgbClr val="76CE00"/>
                </a:gs>
                <a:gs pos="65000">
                  <a:srgbClr val="2FBB05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39F99F1-36C5-4101-AC03-2A95DC8F9E50}"/>
                </a:ext>
              </a:extLst>
            </p:cNvPr>
            <p:cNvSpPr/>
            <p:nvPr/>
          </p:nvSpPr>
          <p:spPr>
            <a:xfrm>
              <a:off x="2988039" y="533413"/>
              <a:ext cx="1986441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reata Black" panose="00000A00000000000000" pitchFamily="2" charset="-52"/>
                  <a:ea typeface="+mn-ea"/>
                  <a:cs typeface="+mn-cs"/>
                </a:rPr>
                <a:t>STANDART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reata Black" panose="00000A00000000000000" pitchFamily="2" charset="-52"/>
                <a:ea typeface="+mn-ea"/>
                <a:cs typeface="+mn-cs"/>
              </a:endParaRP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783C7BEF-26D4-422F-BB4B-CB11508CA280}"/>
                </a:ext>
              </a:extLst>
            </p:cNvPr>
            <p:cNvGrpSpPr/>
            <p:nvPr/>
          </p:nvGrpSpPr>
          <p:grpSpPr>
            <a:xfrm>
              <a:off x="2420601" y="1237888"/>
              <a:ext cx="3034364" cy="554190"/>
              <a:chOff x="3070654" y="2185499"/>
              <a:chExt cx="8516285" cy="55419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ABB783-48D3-4087-A3D1-11ED6C5DDF79}"/>
                  </a:ext>
                </a:extLst>
              </p:cNvPr>
              <p:cNvSpPr txBox="1"/>
              <p:nvPr/>
            </p:nvSpPr>
            <p:spPr>
              <a:xfrm>
                <a:off x="3070657" y="2185499"/>
                <a:ext cx="81020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600">
                    <a:solidFill>
                      <a:schemeClr val="bg1">
                        <a:lumMod val="95000"/>
                      </a:schemeClr>
                    </a:solidFill>
                    <a:latin typeface="Creata Medium" panose="00000600000000000000" pitchFamily="2" charset="-5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>
                    <a:solidFill>
                      <a:srgbClr val="131313"/>
                    </a:solidFill>
                  </a:rPr>
                  <a:t>Неоновый контур</a:t>
                </a:r>
                <a:endPara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 Medium" panose="00000600000000000000" pitchFamily="2" charset="-52"/>
                  <a:ea typeface="+mn-ea"/>
                  <a:cs typeface="+mn-cs"/>
                </a:endParaRPr>
              </a:p>
            </p:txBody>
          </p:sp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83F38DFD-32E3-4CF1-894C-0BE5AAD7E1F1}"/>
                  </a:ext>
                </a:extLst>
              </p:cNvPr>
              <p:cNvSpPr/>
              <p:nvPr/>
            </p:nvSpPr>
            <p:spPr>
              <a:xfrm>
                <a:off x="3070654" y="2462690"/>
                <a:ext cx="8516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noProof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reata Medium" panose="00000600000000000000" pitchFamily="2" charset="-52"/>
                  </a:rPr>
                  <a:t>до 200 деталей</a:t>
                </a:r>
                <a:endPara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reata Medium" panose="00000600000000000000" pitchFamily="2" charset="-52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89B6E8-512E-4344-B411-FABCEFEEF014}"/>
                </a:ext>
              </a:extLst>
            </p:cNvPr>
            <p:cNvSpPr txBox="1"/>
            <p:nvPr/>
          </p:nvSpPr>
          <p:spPr>
            <a:xfrm>
              <a:off x="2450406" y="2038025"/>
              <a:ext cx="2886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1">
                      <a:lumMod val="9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pPr>
                <a:defRPr/>
              </a:pPr>
              <a:r>
                <a:rPr lang="ru-RU" dirty="0">
                  <a:solidFill>
                    <a:srgbClr val="131313"/>
                  </a:solidFill>
                </a:rPr>
                <a:t>Световая конструкция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A1F411E9-04A4-416D-ADDF-BE4EFFD2F38B}"/>
                </a:ext>
              </a:extLst>
            </p:cNvPr>
            <p:cNvSpPr/>
            <p:nvPr/>
          </p:nvSpPr>
          <p:spPr>
            <a:xfrm>
              <a:off x="2450404" y="2315216"/>
              <a:ext cx="3289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reata Medium" panose="00000600000000000000" pitchFamily="2" charset="-52"/>
                </a:rPr>
                <a:t>в виде «</a:t>
              </a: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reata Medium" panose="00000600000000000000" pitchFamily="2" charset="-52"/>
                </a:rPr>
                <a:t>Like</a:t>
              </a: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reata Medium" panose="00000600000000000000" pitchFamily="2" charset="-52"/>
                </a:rPr>
                <a:t>»</a:t>
              </a: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26B53F5-8278-4181-974F-0BA89DF1E1D4}"/>
                </a:ext>
              </a:extLst>
            </p:cNvPr>
            <p:cNvGrpSpPr/>
            <p:nvPr/>
          </p:nvGrpSpPr>
          <p:grpSpPr>
            <a:xfrm>
              <a:off x="2478980" y="2852447"/>
              <a:ext cx="3034364" cy="554190"/>
              <a:chOff x="3070654" y="1885043"/>
              <a:chExt cx="8516285" cy="55419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A7C526-DB56-4735-8035-979E81ECCE53}"/>
                  </a:ext>
                </a:extLst>
              </p:cNvPr>
              <p:cNvSpPr txBox="1"/>
              <p:nvPr/>
            </p:nvSpPr>
            <p:spPr>
              <a:xfrm>
                <a:off x="3070657" y="1885043"/>
                <a:ext cx="81020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600">
                    <a:solidFill>
                      <a:schemeClr val="bg1">
                        <a:lumMod val="95000"/>
                      </a:schemeClr>
                    </a:solidFill>
                    <a:latin typeface="Creata Medium" panose="00000600000000000000" pitchFamily="2" charset="-5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1313"/>
                    </a:solidFill>
                    <a:effectLst/>
                    <a:uLnTx/>
                    <a:uFillTx/>
                    <a:latin typeface="Creata Medium" panose="00000600000000000000" pitchFamily="2" charset="-52"/>
                    <a:ea typeface="+mn-ea"/>
                    <a:cs typeface="+mn-cs"/>
                  </a:rPr>
                  <a:t>10 минут</a:t>
                </a:r>
              </a:p>
            </p:txBody>
          </p:sp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AB13313C-1159-4B1A-A722-48314D78EA2C}"/>
                  </a:ext>
                </a:extLst>
              </p:cNvPr>
              <p:cNvSpPr/>
              <p:nvPr/>
            </p:nvSpPr>
            <p:spPr>
              <a:xfrm>
                <a:off x="3070654" y="2162234"/>
                <a:ext cx="8516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reata Medium" panose="00000600000000000000" pitchFamily="2" charset="-52"/>
                    <a:ea typeface="+mn-ea"/>
                    <a:cs typeface="+mn-cs"/>
                  </a:rPr>
                  <a:t>продолжительность программы</a:t>
                </a:r>
              </a:p>
            </p:txBody>
          </p:sp>
        </p:grp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D4E3ADE-632E-4119-B75C-F5F9A66C3328}"/>
                </a:ext>
              </a:extLst>
            </p:cNvPr>
            <p:cNvSpPr/>
            <p:nvPr/>
          </p:nvSpPr>
          <p:spPr>
            <a:xfrm>
              <a:off x="2786701" y="3712633"/>
              <a:ext cx="237757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" panose="00000500000000000000" pitchFamily="2" charset="-52"/>
                  <a:ea typeface="+mn-ea"/>
                  <a:cs typeface="+mn-cs"/>
                </a:rPr>
                <a:t>от</a:t>
              </a: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 Black" panose="00000A00000000000000" pitchFamily="2" charset="-52"/>
                  <a:ea typeface="+mn-ea"/>
                  <a:cs typeface="+mn-cs"/>
                </a:rPr>
                <a:t>  </a:t>
              </a:r>
              <a:r>
                <a:rPr kumimoji="0" lang="ru-RU" sz="32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 Black" panose="00000A00000000000000" pitchFamily="2" charset="-52"/>
                  <a:ea typeface="+mn-ea"/>
                  <a:cs typeface="+mn-cs"/>
                </a:rPr>
                <a:t>85 000 </a:t>
              </a: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₽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reata Black" panose="00000A00000000000000" pitchFamily="2" charset="-52"/>
                <a:ea typeface="+mn-ea"/>
                <a:cs typeface="+mn-cs"/>
              </a:endParaRPr>
            </a:p>
          </p:txBody>
        </p: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7A9A75C6-4B01-43E8-A875-A4ABA2F8DF89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1911263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BB256441-39F3-4822-AE4C-A9758673AB7F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2711400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FFADABF6-7FBE-465B-8A2F-7695F52712E5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4441610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E887A6CE-49D7-465A-8A9A-5CA114FEF40F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3517284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4555340-E770-4B12-B0F0-BEC922200EE4}"/>
              </a:ext>
            </a:extLst>
          </p:cNvPr>
          <p:cNvGrpSpPr/>
          <p:nvPr/>
        </p:nvGrpSpPr>
        <p:grpSpPr>
          <a:xfrm>
            <a:off x="6378230" y="1655187"/>
            <a:ext cx="3630901" cy="4229277"/>
            <a:chOff x="2165810" y="416221"/>
            <a:chExt cx="3630901" cy="4229277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9190C587-28ED-4E4D-8832-CDA2EBC1E414}"/>
                </a:ext>
              </a:extLst>
            </p:cNvPr>
            <p:cNvSpPr/>
            <p:nvPr/>
          </p:nvSpPr>
          <p:spPr>
            <a:xfrm>
              <a:off x="2165811" y="416221"/>
              <a:ext cx="3630900" cy="4229277"/>
            </a:xfrm>
            <a:prstGeom prst="roundRect">
              <a:avLst>
                <a:gd name="adj" fmla="val 5571"/>
              </a:avLst>
            </a:prstGeom>
            <a:solidFill>
              <a:schemeClr val="bg1"/>
            </a:solidFill>
            <a:ln w="28575">
              <a:solidFill>
                <a:srgbClr val="2EB305"/>
              </a:solidFill>
            </a:ln>
            <a:effectLst>
              <a:outerShdw blurRad="203200" dist="88900" dir="42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0A37B0F7-AD38-423A-B866-2DF6ABBA2BD2}"/>
                </a:ext>
              </a:extLst>
            </p:cNvPr>
            <p:cNvSpPr/>
            <p:nvPr/>
          </p:nvSpPr>
          <p:spPr>
            <a:xfrm>
              <a:off x="2165810" y="416222"/>
              <a:ext cx="3630900" cy="700088"/>
            </a:xfrm>
            <a:prstGeom prst="roundRect">
              <a:avLst>
                <a:gd name="adj" fmla="val 27102"/>
              </a:avLst>
            </a:prstGeom>
            <a:gradFill>
              <a:gsLst>
                <a:gs pos="0">
                  <a:srgbClr val="76CE00"/>
                </a:gs>
                <a:gs pos="65000">
                  <a:srgbClr val="2FBB05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9CCAF6F-49FF-4015-99D7-63360B38C657}"/>
                </a:ext>
              </a:extLst>
            </p:cNvPr>
            <p:cNvSpPr/>
            <p:nvPr/>
          </p:nvSpPr>
          <p:spPr>
            <a:xfrm>
              <a:off x="3118685" y="533413"/>
              <a:ext cx="172515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>
                      <a:lumMod val="95000"/>
                    </a:prstClr>
                  </a:solidFill>
                  <a:latin typeface="Creata Black" panose="00000A00000000000000" pitchFamily="2" charset="-52"/>
                </a:rPr>
                <a:t>PREMIUM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reata Black" panose="00000A00000000000000" pitchFamily="2" charset="-52"/>
                <a:ea typeface="+mn-ea"/>
                <a:cs typeface="+mn-cs"/>
              </a:endParaRPr>
            </a:p>
          </p:txBody>
        </p: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16F6E56A-F826-4098-AE2B-250FE85ECF4D}"/>
                </a:ext>
              </a:extLst>
            </p:cNvPr>
            <p:cNvGrpSpPr/>
            <p:nvPr/>
          </p:nvGrpSpPr>
          <p:grpSpPr>
            <a:xfrm>
              <a:off x="2420601" y="1237888"/>
              <a:ext cx="3034364" cy="554190"/>
              <a:chOff x="3070654" y="2185499"/>
              <a:chExt cx="8516285" cy="55419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59A96EB-1CC7-4522-99E2-CDB9DD8ED41D}"/>
                  </a:ext>
                </a:extLst>
              </p:cNvPr>
              <p:cNvSpPr txBox="1"/>
              <p:nvPr/>
            </p:nvSpPr>
            <p:spPr>
              <a:xfrm>
                <a:off x="3070657" y="2185499"/>
                <a:ext cx="81020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600">
                    <a:solidFill>
                      <a:schemeClr val="bg1">
                        <a:lumMod val="95000"/>
                      </a:schemeClr>
                    </a:solidFill>
                    <a:latin typeface="Creata Medium" panose="00000600000000000000" pitchFamily="2" charset="-5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>
                    <a:solidFill>
                      <a:srgbClr val="131313"/>
                    </a:solidFill>
                  </a:rPr>
                  <a:t>Неоновый контур</a:t>
                </a:r>
                <a:endPara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 Medium" panose="00000600000000000000" pitchFamily="2" charset="-52"/>
                  <a:ea typeface="+mn-ea"/>
                  <a:cs typeface="+mn-cs"/>
                </a:endParaRPr>
              </a:p>
            </p:txBody>
          </p:sp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0D8290D0-DED6-47B8-9F76-A9782CB297CD}"/>
                  </a:ext>
                </a:extLst>
              </p:cNvPr>
              <p:cNvSpPr/>
              <p:nvPr/>
            </p:nvSpPr>
            <p:spPr>
              <a:xfrm>
                <a:off x="3070654" y="2462690"/>
                <a:ext cx="8516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noProof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reata Medium" panose="00000600000000000000" pitchFamily="2" charset="-52"/>
                  </a:rPr>
                  <a:t>до 200 деталей</a:t>
                </a:r>
                <a:endPara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reata Medium" panose="00000600000000000000" pitchFamily="2" charset="-52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3EE3E65-5472-426A-978B-17CD59BCE650}"/>
                </a:ext>
              </a:extLst>
            </p:cNvPr>
            <p:cNvSpPr txBox="1"/>
            <p:nvPr/>
          </p:nvSpPr>
          <p:spPr>
            <a:xfrm>
              <a:off x="2450406" y="2038025"/>
              <a:ext cx="2886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bg1">
                      <a:lumMod val="95000"/>
                    </a:schemeClr>
                  </a:solidFill>
                  <a:latin typeface="Creata Medium" panose="00000600000000000000" pitchFamily="2" charset="-52"/>
                </a:defRPr>
              </a:lvl1pPr>
            </a:lstStyle>
            <a:p>
              <a:pPr>
                <a:defRPr/>
              </a:pPr>
              <a:r>
                <a:rPr lang="ru-RU" dirty="0">
                  <a:solidFill>
                    <a:srgbClr val="269204"/>
                  </a:solidFill>
                </a:rPr>
                <a:t>Световой логотип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315113AE-315D-4902-8E54-0C3425481D1D}"/>
                </a:ext>
              </a:extLst>
            </p:cNvPr>
            <p:cNvSpPr/>
            <p:nvPr/>
          </p:nvSpPr>
          <p:spPr>
            <a:xfrm>
              <a:off x="2450404" y="2315216"/>
              <a:ext cx="3289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dirty="0">
                  <a:solidFill>
                    <a:srgbClr val="269204"/>
                  </a:solidFill>
                  <a:latin typeface="Creata Medium" panose="00000600000000000000" pitchFamily="2" charset="-52"/>
                </a:rPr>
                <a:t>разрабатывается индивидуально</a:t>
              </a:r>
            </a:p>
          </p:txBody>
        </p: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ED70760B-761B-499B-9571-9D626C1593C1}"/>
                </a:ext>
              </a:extLst>
            </p:cNvPr>
            <p:cNvGrpSpPr/>
            <p:nvPr/>
          </p:nvGrpSpPr>
          <p:grpSpPr>
            <a:xfrm>
              <a:off x="2478980" y="2884986"/>
              <a:ext cx="3034364" cy="554190"/>
              <a:chOff x="3070654" y="1917582"/>
              <a:chExt cx="8516285" cy="55419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C0451DA-BD11-424B-A3A7-1BFF50E353ED}"/>
                  </a:ext>
                </a:extLst>
              </p:cNvPr>
              <p:cNvSpPr txBox="1"/>
              <p:nvPr/>
            </p:nvSpPr>
            <p:spPr>
              <a:xfrm>
                <a:off x="3070657" y="1917582"/>
                <a:ext cx="81020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600">
                    <a:solidFill>
                      <a:schemeClr val="bg1">
                        <a:lumMod val="95000"/>
                      </a:schemeClr>
                    </a:solidFill>
                    <a:latin typeface="Creata Medium" panose="00000600000000000000" pitchFamily="2" charset="-5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9204"/>
                    </a:solidFill>
                    <a:effectLst/>
                    <a:uLnTx/>
                    <a:uFillTx/>
                    <a:latin typeface="Creata Medium" panose="00000600000000000000" pitchFamily="2" charset="-52"/>
                    <a:ea typeface="+mn-ea"/>
                    <a:cs typeface="+mn-cs"/>
                  </a:rPr>
                  <a:t>20 минут</a:t>
                </a:r>
              </a:p>
            </p:txBody>
          </p:sp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7A5697AC-2EF9-48E2-8C75-FAAF07C5339C}"/>
                  </a:ext>
                </a:extLst>
              </p:cNvPr>
              <p:cNvSpPr/>
              <p:nvPr/>
            </p:nvSpPr>
            <p:spPr>
              <a:xfrm>
                <a:off x="3070654" y="2194773"/>
                <a:ext cx="8516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reata Medium" panose="00000600000000000000" pitchFamily="2" charset="-52"/>
                    <a:ea typeface="+mn-ea"/>
                    <a:cs typeface="+mn-cs"/>
                  </a:rPr>
                  <a:t>продолжительность программы</a:t>
                </a:r>
              </a:p>
            </p:txBody>
          </p:sp>
        </p:grp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AD425011-0864-471B-979C-A66884BC90F1}"/>
                </a:ext>
              </a:extLst>
            </p:cNvPr>
            <p:cNvSpPr/>
            <p:nvPr/>
          </p:nvSpPr>
          <p:spPr>
            <a:xfrm>
              <a:off x="2715368" y="3745172"/>
              <a:ext cx="2520242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" panose="00000500000000000000" pitchFamily="2" charset="-52"/>
                  <a:ea typeface="+mn-ea"/>
                  <a:cs typeface="+mn-cs"/>
                </a:rPr>
                <a:t>от</a:t>
              </a: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 Black" panose="00000A00000000000000" pitchFamily="2" charset="-52"/>
                  <a:ea typeface="+mn-ea"/>
                  <a:cs typeface="+mn-cs"/>
                </a:rPr>
                <a:t>  </a:t>
              </a:r>
              <a:r>
                <a:rPr kumimoji="0" lang="ru-RU" sz="32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reata Black" panose="00000A00000000000000" pitchFamily="2" charset="-52"/>
                  <a:ea typeface="+mn-ea"/>
                  <a:cs typeface="+mn-cs"/>
                </a:rPr>
                <a:t>110 000 </a:t>
              </a: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₽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reata Black" panose="00000A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84C1BC65-1616-4E67-9230-4551FE0AD6DF}"/>
                </a:ext>
              </a:extLst>
            </p:cNvPr>
            <p:cNvSpPr/>
            <p:nvPr/>
          </p:nvSpPr>
          <p:spPr>
            <a:xfrm>
              <a:off x="2449176" y="3165805"/>
              <a:ext cx="30343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9204"/>
                </a:solidFill>
                <a:effectLst/>
                <a:uLnTx/>
                <a:uFillTx/>
                <a:latin typeface="Creata Medium" panose="00000600000000000000" pitchFamily="2" charset="-52"/>
              </a:endParaRPr>
            </a:p>
          </p:txBody>
        </p: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A165B4A9-4CB2-48E3-99A0-76020FB6F849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1911263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FC8EAC30-28D9-475A-AF52-33BA767287B8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2711400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952FA3B5-D7BF-4DE8-9524-D7E74C18DE4E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4441610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20C651B9-76F8-4BCB-A8EB-13DBE856D680}"/>
                </a:ext>
              </a:extLst>
            </p:cNvPr>
            <p:cNvCxnSpPr>
              <a:cxnSpLocks/>
            </p:cNvCxnSpPr>
            <p:nvPr/>
          </p:nvCxnSpPr>
          <p:spPr>
            <a:xfrm>
              <a:off x="2499976" y="3517284"/>
              <a:ext cx="2954989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692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D1103-D361-49B7-94E5-9C1DB474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7D2F03-FA9E-469A-9E72-9F921CBC7AB9}"/>
              </a:ext>
            </a:extLst>
          </p:cNvPr>
          <p:cNvSpPr/>
          <p:nvPr/>
        </p:nvSpPr>
        <p:spPr>
          <a:xfrm>
            <a:off x="4377082" y="1484591"/>
            <a:ext cx="344196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Creata Black" panose="00000A00000000000000" pitchFamily="2" charset="-52"/>
              </a:rPr>
              <a:t>ТЕХНИЧЕСКИЙ РАЙДЕР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1E3BF-A780-4063-BEE8-BF1851B9A531}"/>
              </a:ext>
            </a:extLst>
          </p:cNvPr>
          <p:cNvSpPr txBox="1"/>
          <p:nvPr/>
        </p:nvSpPr>
        <p:spPr>
          <a:xfrm>
            <a:off x="270439" y="350378"/>
            <a:ext cx="3121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неоновый интерактив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/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reata Medium" panose="00000600000000000000" pitchFamily="2" charset="-52"/>
              </a:rPr>
              <a:t>райдер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EC157A6-260E-4CAA-B8D0-3697166B6FF6}"/>
              </a:ext>
            </a:extLst>
          </p:cNvPr>
          <p:cNvSpPr/>
          <p:nvPr/>
        </p:nvSpPr>
        <p:spPr>
          <a:xfrm>
            <a:off x="4689514" y="4655849"/>
            <a:ext cx="280237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Creata Black" panose="00000A00000000000000" pitchFamily="2" charset="-52"/>
              </a:rPr>
              <a:t>БЫТОВОЙ РАЙДЕР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2E2E8C-FA63-4F51-9205-C2B2709A0747}"/>
              </a:ext>
            </a:extLst>
          </p:cNvPr>
          <p:cNvGrpSpPr/>
          <p:nvPr/>
        </p:nvGrpSpPr>
        <p:grpSpPr>
          <a:xfrm>
            <a:off x="867937" y="5374065"/>
            <a:ext cx="4259627" cy="712070"/>
            <a:chOff x="867937" y="5526832"/>
            <a:chExt cx="4259627" cy="71207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17AAAC92-C2F9-4C40-9C1C-29E2D21D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937" y="5526832"/>
              <a:ext cx="697993" cy="694945"/>
            </a:xfrm>
            <a:prstGeom prst="rect">
              <a:avLst/>
            </a:prstGeom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505CA08D-54DD-40BD-8A41-4167A98E28A4}"/>
                </a:ext>
              </a:extLst>
            </p:cNvPr>
            <p:cNvSpPr/>
            <p:nvPr/>
          </p:nvSpPr>
          <p:spPr>
            <a:xfrm>
              <a:off x="1671168" y="5531016"/>
              <a:ext cx="3456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Гримёрка или любое другое пространство для подготовки </a:t>
              </a:r>
              <a:b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</a:br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и сбора реквизита (7 </a:t>
              </a:r>
              <a:r>
                <a:rPr lang="ru-RU" sz="1600" dirty="0" err="1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кв.м</a:t>
              </a:r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) 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9107657-A8F7-4D0E-AC35-A2FC5E4794C0}"/>
              </a:ext>
            </a:extLst>
          </p:cNvPr>
          <p:cNvGrpSpPr/>
          <p:nvPr/>
        </p:nvGrpSpPr>
        <p:grpSpPr>
          <a:xfrm>
            <a:off x="5651882" y="5374065"/>
            <a:ext cx="2521857" cy="694945"/>
            <a:chOff x="5809343" y="5526832"/>
            <a:chExt cx="2521857" cy="694945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98638A6-923D-4DED-B99D-A3C12CDF1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343" y="5526832"/>
              <a:ext cx="697993" cy="694945"/>
            </a:xfrm>
            <a:prstGeom prst="rect">
              <a:avLst/>
            </a:prstGeom>
          </p:spPr>
        </p:pic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18F1B2EC-373A-49D2-9C94-1FB6910CFB03}"/>
                </a:ext>
              </a:extLst>
            </p:cNvPr>
            <p:cNvSpPr/>
            <p:nvPr/>
          </p:nvSpPr>
          <p:spPr>
            <a:xfrm>
              <a:off x="6631808" y="5530268"/>
              <a:ext cx="1699392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Парковочное </a:t>
              </a:r>
              <a:b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</a:br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место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99F1093-AAB1-4F9B-967C-416213EAAF74}"/>
              </a:ext>
            </a:extLst>
          </p:cNvPr>
          <p:cNvGrpSpPr/>
          <p:nvPr/>
        </p:nvGrpSpPr>
        <p:grpSpPr>
          <a:xfrm>
            <a:off x="8763882" y="5374065"/>
            <a:ext cx="2549578" cy="697186"/>
            <a:chOff x="9418833" y="5524591"/>
            <a:chExt cx="2549578" cy="697186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1F18FD5-830E-4CEF-9F4F-D07FBA9EC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8833" y="5526832"/>
              <a:ext cx="1097413" cy="694945"/>
            </a:xfrm>
            <a:prstGeom prst="rect">
              <a:avLst/>
            </a:prstGeom>
          </p:spPr>
        </p:pic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1682DB7F-E0C0-43A1-956A-E8416C95E0DD}"/>
                </a:ext>
              </a:extLst>
            </p:cNvPr>
            <p:cNvSpPr/>
            <p:nvPr/>
          </p:nvSpPr>
          <p:spPr>
            <a:xfrm>
              <a:off x="10648313" y="5524591"/>
              <a:ext cx="1320098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Питьевая</a:t>
              </a:r>
            </a:p>
            <a:p>
              <a:pPr>
                <a:lnSpc>
                  <a:spcPts val="1600"/>
                </a:lnSpc>
              </a:pPr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Creata Medium" panose="00000600000000000000" pitchFamily="2" charset="-52"/>
                </a:rPr>
                <a:t>вода</a:t>
              </a:r>
            </a:p>
          </p:txBody>
        </p:sp>
      </p:grp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1189911-0651-4282-97F9-CED06B3A3924}"/>
              </a:ext>
            </a:extLst>
          </p:cNvPr>
          <p:cNvSpPr/>
          <p:nvPr/>
        </p:nvSpPr>
        <p:spPr>
          <a:xfrm>
            <a:off x="873239" y="2114321"/>
            <a:ext cx="10445523" cy="1729941"/>
          </a:xfrm>
          <a:prstGeom prst="roundRect">
            <a:avLst>
              <a:gd name="adj" fmla="val 12594"/>
            </a:avLst>
          </a:prstGeom>
          <a:solidFill>
            <a:schemeClr val="bg1"/>
          </a:solidFill>
          <a:ln w="28575">
            <a:solidFill>
              <a:srgbClr val="2EB305"/>
            </a:solidFill>
          </a:ln>
          <a:effectLst>
            <a:outerShdw blurRad="203200" dist="88900" dir="42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939C2-9FC4-41B8-AA1E-62E38F88AAF2}"/>
              </a:ext>
            </a:extLst>
          </p:cNvPr>
          <p:cNvSpPr txBox="1"/>
          <p:nvPr/>
        </p:nvSpPr>
        <p:spPr>
          <a:xfrm>
            <a:off x="1285447" y="2380283"/>
            <a:ext cx="9625238" cy="1071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reata Medium" panose="00000600000000000000" pitchFamily="2" charset="-52"/>
              </a:rPr>
              <a:t>Возможность разгрузки реквизита максимально близко к месту проведения программы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reata Medium" panose="00000600000000000000" pitchFamily="2" charset="-52"/>
              </a:rPr>
              <a:t>Ручной радиомикрофон подключенный к звуковой системе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reata" panose="00000500000000000000" pitchFamily="2" charset="-52"/>
              </a:rPr>
              <a:t>Столик для кнопки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reata" panose="00000500000000000000" pitchFamily="2" charset="-52"/>
              </a:rPr>
              <a:t>Доступные розетки 220В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B75A9-E3DE-4EC0-A503-2B2CBA86DAD6}"/>
              </a:ext>
            </a:extLst>
          </p:cNvPr>
          <p:cNvSpPr txBox="1"/>
          <p:nvPr/>
        </p:nvSpPr>
        <p:spPr>
          <a:xfrm>
            <a:off x="6600529" y="3727665"/>
            <a:ext cx="4712194" cy="90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Creata Medium" panose="020B0604020202020204" charset="-52"/>
              </a:rPr>
              <a:t>ПРОГРАММА ПРОВОДИТСЯ ПРИ ЛЮБОМ ОСВЕЩЕНИИ</a:t>
            </a:r>
          </a:p>
        </p:txBody>
      </p:sp>
    </p:spTree>
    <p:extLst>
      <p:ext uri="{BB962C8B-B14F-4D97-AF65-F5344CB8AC3E}">
        <p14:creationId xmlns:p14="http://schemas.microsoft.com/office/powerpoint/2010/main" val="424705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294</Words>
  <Application>Microsoft Office PowerPoint</Application>
  <PresentationFormat>Широкоэкранный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Creata Black</vt:lpstr>
      <vt:lpstr>Calibri Light</vt:lpstr>
      <vt:lpstr>Creata Medium</vt:lpstr>
      <vt:lpstr>Calibri</vt:lpstr>
      <vt:lpstr>Wingdings</vt:lpstr>
      <vt:lpstr>Creata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 Lookyanov</dc:creator>
  <cp:lastModifiedBy>Владимир Кардюков</cp:lastModifiedBy>
  <cp:revision>211</cp:revision>
  <dcterms:created xsi:type="dcterms:W3CDTF">2020-03-18T09:18:51Z</dcterms:created>
  <dcterms:modified xsi:type="dcterms:W3CDTF">2023-11-07T01:21:26Z</dcterms:modified>
</cp:coreProperties>
</file>