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6"/>
  </p:notesMasterIdLst>
  <p:sldIdLst>
    <p:sldId id="258" r:id="rId2"/>
    <p:sldId id="273" r:id="rId3"/>
    <p:sldId id="289" r:id="rId4"/>
    <p:sldId id="290" r:id="rId5"/>
    <p:sldId id="288" r:id="rId6"/>
    <p:sldId id="260" r:id="rId7"/>
    <p:sldId id="295" r:id="rId8"/>
    <p:sldId id="277" r:id="rId9"/>
    <p:sldId id="278" r:id="rId10"/>
    <p:sldId id="279" r:id="rId11"/>
    <p:sldId id="291" r:id="rId12"/>
    <p:sldId id="296" r:id="rId13"/>
    <p:sldId id="281" r:id="rId14"/>
    <p:sldId id="280" r:id="rId15"/>
  </p:sldIdLst>
  <p:sldSz cx="12192000" cy="6858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libri Light" panose="020F0302020204030204" pitchFamily="34" charset="0"/>
      <p:regular r:id="rId21"/>
      <p:italic r:id="rId22"/>
    </p:embeddedFont>
    <p:embeddedFont>
      <p:font typeface="Creata" pitchFamily="2" charset="0"/>
      <p:regular r:id="rId23"/>
    </p:embeddedFont>
    <p:embeddedFont>
      <p:font typeface="Creata Black" pitchFamily="2" charset="0"/>
      <p:bold r:id="rId24"/>
    </p:embeddedFont>
    <p:embeddedFont>
      <p:font typeface="Creata Medium" pitchFamily="2" charset="0"/>
      <p:regular r:id="rId25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9204"/>
    <a:srgbClr val="2EB305"/>
    <a:srgbClr val="000000"/>
    <a:srgbClr val="131313"/>
    <a:srgbClr val="30BC05"/>
    <a:srgbClr val="C3C3C3"/>
    <a:srgbClr val="1D7103"/>
    <a:srgbClr val="76CE00"/>
    <a:srgbClr val="1D1D1E"/>
    <a:srgbClr val="2FBB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4" autoAdjust="0"/>
    <p:restoredTop sz="94374" autoAdjust="0"/>
  </p:normalViewPr>
  <p:slideViewPr>
    <p:cSldViewPr snapToGrid="0">
      <p:cViewPr>
        <p:scale>
          <a:sx n="182" d="100"/>
          <a:sy n="182" d="100"/>
        </p:scale>
        <p:origin x="208" y="-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7EDA74-5078-E54C-B077-41D1D710854E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929433-58ED-4548-B9F8-B25C09A2DF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4386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929433-58ED-4548-B9F8-B25C09A2DFCA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5271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AF6625-81C5-4700-B3F5-87A5678923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F7ED53A-5A6E-4CF1-8A92-8CF382481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4B7BF1-1F26-468E-B9CB-027CDF65F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548BD3-6F21-4456-9498-2BB0C48A9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D742F9-0657-4811-BA10-4508ED3B4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9915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65D145-D07B-4FBA-851B-63BE166A8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4C363E8-B0EE-4069-9B3C-A256DABCF8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E8CE99-B966-4409-881A-3FB8D877A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57DE5D1-BECA-4B42-A55A-120A8995E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7E37A6-D6CC-4876-B710-495239103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8730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702F732-6914-406F-B819-A7FA253713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ADFC5F-BDB3-46D2-8D95-BCF77E435A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25D476-4296-4EEE-BEA9-512CD6373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3A9DE6-14D8-49ED-9B62-327E83A18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D7DE95-FAA8-4B84-95EB-240AFC2FF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4135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4A054B-7665-4A1C-8220-0FB181CBB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ED936AA-4B90-43A9-B049-126B91C7E1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53B1E8-DFCC-47C7-BBE5-46521A81D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3D51B2-5644-4558-80FE-D88B9A1BA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D22D33-D207-4EB6-9FB5-D759D15B9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8863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3AE5A8-56CE-49CE-9131-C5D40757D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C66EB32-C01C-4909-91E6-31965C7171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38177A-D3CF-4604-AF60-2A73B87B9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24F932-BB98-4303-8C79-306149C94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81C3E1-4985-486D-AAE8-080AE5592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5447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E7A864-DCF1-4B5A-96DF-2ED2A53E1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97E203-C3EA-4C06-B05A-B6834578D3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38A3CD5-A801-4512-AA78-2758CD776B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88658F9-0C26-43B0-9B99-E44E785A0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113DEB0-5234-4A51-8A40-3BDA62BD2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9C30BE-337C-4C36-B58E-E128AD665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5248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ABFB19-CC74-4871-BB59-EC46F8CF9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5D76D21-02D5-4EC9-A0BD-F8A31523FA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D413EBE-16A3-472A-914B-E79001E941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524565E-8097-4928-88D1-F9CE5693E6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EB50B94-2195-44D6-9DA5-4AF96D986B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27ACD3F-0EE5-4031-9685-38A70476A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E0DC6B3-451E-4A92-9CE1-365CB1746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A18A79A-8F39-4EBB-BC90-122C55346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1232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5DFD42-68B1-4EF4-A0DC-5EFAB0978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EF54432-EEE5-4449-928E-ADA14662C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76F6DBB-5652-4436-BC33-EBAB0DA9F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55335DB-70DD-40C9-B64F-0962D9BE1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5890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3873B4D-B735-48B4-A291-2D7F338B1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4A1D1DC-3EED-4F19-82B4-AE552A334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39BAFCD-3974-442C-B814-0DB253A17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959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987406-AE43-4EB7-AAB6-083A41F37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03D416D-CA1E-4ACD-8EE1-16B3579395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5675FB2-98D7-4590-9637-9DA15A7786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6BD9A56-CAB5-4908-8AA5-F61B550B2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D539BB2-A4BB-47EF-8894-DC3E93870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E7649D5-B516-4ADE-A7F6-6C7C31B4D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8908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34B9E6-C758-40C4-808C-559472D0A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939B98A-4994-42A6-8AD1-70ABC67184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DD17609-5D13-4E3E-840B-5F09010B09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B8DB63A-804E-4423-A9CA-702713F41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211732A-436D-4FA8-AFE5-246559CF4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63FE3E-205F-4293-93D7-AA6F44F2D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8718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E0261E-F567-4DE9-9714-22B7E6E36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6E9C2A5-5C0E-4631-A32B-FE8CF09B22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E0420F8-5AC6-4DCC-90BB-C86A60C969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D81045-2165-43B7-A095-AA6F2BF0D07D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7DD397-57AF-48D4-9278-2D7B94EBAC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4CE78D-C1E0-4D21-8F0C-0E5E3D5028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8194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9.wdp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microsoft.com/office/2007/relationships/hdphoto" Target="../media/hdphoto10.wdp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12" Type="http://schemas.microsoft.com/office/2007/relationships/hdphoto" Target="../media/hdphoto15.wdp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2.wdp"/><Relationship Id="rId11" Type="http://schemas.openxmlformats.org/officeDocument/2006/relationships/image" Target="../media/image39.png"/><Relationship Id="rId5" Type="http://schemas.openxmlformats.org/officeDocument/2006/relationships/image" Target="../media/image36.png"/><Relationship Id="rId10" Type="http://schemas.microsoft.com/office/2007/relationships/hdphoto" Target="../media/hdphoto14.wdp"/><Relationship Id="rId4" Type="http://schemas.microsoft.com/office/2007/relationships/hdphoto" Target="../media/hdphoto11.wdp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hello@taraboom.r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7.png"/><Relationship Id="rId7" Type="http://schemas.microsoft.com/office/2007/relationships/hdphoto" Target="../media/hdphoto6.wdp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microsoft.com/office/2007/relationships/hdphoto" Target="../media/hdphoto5.wdp"/><Relationship Id="rId4" Type="http://schemas.openxmlformats.org/officeDocument/2006/relationships/image" Target="../media/image15.png"/><Relationship Id="rId9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54F34B3-C228-4AFC-9F86-D713DAFD81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416F1F8-6734-4FA3-893A-8D4770BF14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465" y="1737356"/>
            <a:ext cx="5401067" cy="33832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61FB04B-521B-404F-8A87-AB6FF4EB85AF}"/>
              </a:ext>
            </a:extLst>
          </p:cNvPr>
          <p:cNvSpPr txBox="1"/>
          <p:nvPr/>
        </p:nvSpPr>
        <p:spPr>
          <a:xfrm>
            <a:off x="5290329" y="6023894"/>
            <a:ext cx="1611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269204"/>
                </a:solidFill>
                <a:latin typeface="Creata Medium" panose="00000600000000000000" pitchFamily="2" charset="-52"/>
              </a:rPr>
              <a:t>taraboom.ru</a:t>
            </a:r>
            <a:endParaRPr lang="ru-RU" dirty="0">
              <a:solidFill>
                <a:srgbClr val="269204"/>
              </a:solidFill>
              <a:latin typeface="Creata Medium" panose="000006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7628114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B0C8F2B-3C32-4FCE-8380-14E05675BC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96" b="16294"/>
          <a:stretch/>
        </p:blipFill>
        <p:spPr>
          <a:xfrm>
            <a:off x="376232" y="377110"/>
            <a:ext cx="11439525" cy="6078997"/>
          </a:xfrm>
          <a:prstGeom prst="roundRect">
            <a:avLst>
              <a:gd name="adj" fmla="val 3345"/>
            </a:avLst>
          </a:prstGeom>
        </p:spPr>
      </p:pic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DC4A04BA-AEA1-48BD-9CFF-7BE04C63B992}"/>
              </a:ext>
            </a:extLst>
          </p:cNvPr>
          <p:cNvSpPr/>
          <p:nvPr/>
        </p:nvSpPr>
        <p:spPr>
          <a:xfrm>
            <a:off x="376231" y="377110"/>
            <a:ext cx="11439525" cy="6091387"/>
          </a:xfrm>
          <a:prstGeom prst="roundRect">
            <a:avLst>
              <a:gd name="adj" fmla="val 3348"/>
            </a:avLst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BDFB370-ACCF-41CA-8D3C-DF7CEDDEB019}"/>
              </a:ext>
            </a:extLst>
          </p:cNvPr>
          <p:cNvSpPr/>
          <p:nvPr/>
        </p:nvSpPr>
        <p:spPr>
          <a:xfrm>
            <a:off x="878061" y="4300711"/>
            <a:ext cx="10435869" cy="1740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ru-RU" sz="2000" dirty="0">
                <a:solidFill>
                  <a:schemeClr val="bg1"/>
                </a:solidFill>
                <a:latin typeface="Creata Medium" panose="00000600000000000000" pitchFamily="2" charset="-52"/>
              </a:rPr>
              <a:t>Ведущий проходит с микрофоном по залу и задает участникам вопросы, </a:t>
            </a:r>
            <a:br>
              <a:rPr lang="ru-RU" sz="20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000" dirty="0">
                <a:solidFill>
                  <a:schemeClr val="bg1"/>
                </a:solidFill>
                <a:latin typeface="Creata Medium" panose="00000600000000000000" pitchFamily="2" charset="-52"/>
              </a:rPr>
              <a:t>на которые те отвечают определенными звуками или музыкальными фразами.</a:t>
            </a:r>
          </a:p>
          <a:p>
            <a:pPr algn="ctr">
              <a:lnSpc>
                <a:spcPts val="2600"/>
              </a:lnSpc>
            </a:pPr>
            <a:br>
              <a:rPr lang="ru-RU" sz="20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000" dirty="0">
                <a:solidFill>
                  <a:schemeClr val="bg1"/>
                </a:solidFill>
                <a:latin typeface="Creata Medium" panose="00000600000000000000" pitchFamily="2" charset="-52"/>
              </a:rPr>
              <a:t>Всё это тут же сводится в трек нашим </a:t>
            </a:r>
            <a:r>
              <a:rPr lang="en-US" sz="2000" dirty="0">
                <a:solidFill>
                  <a:schemeClr val="bg1"/>
                </a:solidFill>
                <a:latin typeface="Creata Medium" panose="00000600000000000000" pitchFamily="2" charset="-52"/>
              </a:rPr>
              <a:t>DJ</a:t>
            </a:r>
            <a:r>
              <a:rPr lang="ru-RU" sz="2000" dirty="0">
                <a:solidFill>
                  <a:schemeClr val="bg1"/>
                </a:solidFill>
                <a:latin typeface="Creata Medium" panose="00000600000000000000" pitchFamily="2" charset="-52"/>
              </a:rPr>
              <a:t>,</a:t>
            </a:r>
            <a:br>
              <a:rPr lang="ru-RU" sz="20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000" dirty="0">
                <a:solidFill>
                  <a:schemeClr val="bg1"/>
                </a:solidFill>
                <a:latin typeface="Creata Medium" panose="00000600000000000000" pitchFamily="2" charset="-52"/>
              </a:rPr>
              <a:t> чтобы в финале программы представить гостям!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BDB000B1-EB49-4274-BC2A-D8981B107310}"/>
              </a:ext>
            </a:extLst>
          </p:cNvPr>
          <p:cNvSpPr/>
          <p:nvPr/>
        </p:nvSpPr>
        <p:spPr>
          <a:xfrm>
            <a:off x="3047996" y="2972464"/>
            <a:ext cx="6096000" cy="913071"/>
          </a:xfrm>
          <a:prstGeom prst="roundRect">
            <a:avLst>
              <a:gd name="adj" fmla="val 12594"/>
            </a:avLst>
          </a:prstGeom>
          <a:gradFill>
            <a:gsLst>
              <a:gs pos="0">
                <a:srgbClr val="76CE00">
                  <a:alpha val="75000"/>
                </a:srgbClr>
              </a:gs>
              <a:gs pos="65000">
                <a:srgbClr val="2FBB05">
                  <a:alpha val="75000"/>
                </a:srgbClr>
              </a:gs>
            </a:gsLst>
            <a:lin ang="2700000" scaled="0"/>
          </a:gradFill>
          <a:ln w="28575">
            <a:solidFill>
              <a:srgbClr val="76CE00"/>
            </a:solidFill>
          </a:ln>
          <a:effectLst>
            <a:outerShdw blurRad="203200" dist="88900" dir="4200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8D46EF5-E2BD-4E01-8CF0-E1BA812902B2}"/>
              </a:ext>
            </a:extLst>
          </p:cNvPr>
          <p:cNvSpPr/>
          <p:nvPr/>
        </p:nvSpPr>
        <p:spPr>
          <a:xfrm>
            <a:off x="3314930" y="3174876"/>
            <a:ext cx="5692584" cy="48346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ru-RU" sz="2600" dirty="0">
                <a:solidFill>
                  <a:schemeClr val="bg1"/>
                </a:solidFill>
                <a:latin typeface="Creata Medium" panose="00000600000000000000" pitchFamily="2" charset="-52"/>
              </a:rPr>
              <a:t>Как происходит запись голосов?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945FAC-88F9-4978-8921-ECC4E758529E}"/>
              </a:ext>
            </a:extLst>
          </p:cNvPr>
          <p:cNvSpPr txBox="1"/>
          <p:nvPr/>
        </p:nvSpPr>
        <p:spPr>
          <a:xfrm>
            <a:off x="633296" y="524550"/>
            <a:ext cx="39020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Creata Medium" panose="00000600000000000000" pitchFamily="2" charset="-52"/>
              </a:rPr>
              <a:t>вокальный интерактив  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Creata Medium" panose="00000600000000000000" pitchFamily="2" charset="-52"/>
              </a:rPr>
              <a:t>частый вопрос</a:t>
            </a:r>
          </a:p>
        </p:txBody>
      </p:sp>
    </p:spTree>
    <p:extLst>
      <p:ext uri="{BB962C8B-B14F-4D97-AF65-F5344CB8AC3E}">
        <p14:creationId xmlns:p14="http://schemas.microsoft.com/office/powerpoint/2010/main" val="26422305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71" t="13634" r="7081" b="10347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33B8C4E4-04C2-4635-A8AF-94F78577A915}"/>
              </a:ext>
            </a:extLst>
          </p:cNvPr>
          <p:cNvGrpSpPr/>
          <p:nvPr/>
        </p:nvGrpSpPr>
        <p:grpSpPr>
          <a:xfrm>
            <a:off x="467933" y="6025704"/>
            <a:ext cx="11256134" cy="461665"/>
            <a:chOff x="467933" y="6025704"/>
            <a:chExt cx="11256134" cy="461665"/>
          </a:xfrm>
        </p:grpSpPr>
        <p:sp>
          <p:nvSpPr>
            <p:cNvPr id="37" name="Прямоугольник: скругленные углы 36">
              <a:extLst>
                <a:ext uri="{FF2B5EF4-FFF2-40B4-BE49-F238E27FC236}">
                  <a16:creationId xmlns:a16="http://schemas.microsoft.com/office/drawing/2014/main" id="{F00B6ADC-7D36-47B7-8003-873CC73FFB82}"/>
                </a:ext>
              </a:extLst>
            </p:cNvPr>
            <p:cNvSpPr/>
            <p:nvPr/>
          </p:nvSpPr>
          <p:spPr>
            <a:xfrm>
              <a:off x="467933" y="6025704"/>
              <a:ext cx="11256134" cy="461665"/>
            </a:xfrm>
            <a:prstGeom prst="roundRect">
              <a:avLst>
                <a:gd name="adj" fmla="val 17011"/>
              </a:avLst>
            </a:prstGeom>
            <a:gradFill>
              <a:gsLst>
                <a:gs pos="0">
                  <a:srgbClr val="76CE00">
                    <a:alpha val="75000"/>
                  </a:srgbClr>
                </a:gs>
                <a:gs pos="65000">
                  <a:srgbClr val="2FBB05">
                    <a:alpha val="75000"/>
                  </a:srgbClr>
                </a:gs>
              </a:gsLst>
              <a:lin ang="2700000" scaled="0"/>
            </a:gradFill>
            <a:ln w="28575">
              <a:noFill/>
            </a:ln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FBE2EA8D-7E85-4A66-8A8C-25EACF221381}"/>
                </a:ext>
              </a:extLst>
            </p:cNvPr>
            <p:cNvGrpSpPr/>
            <p:nvPr/>
          </p:nvGrpSpPr>
          <p:grpSpPr>
            <a:xfrm>
              <a:off x="720849" y="6084357"/>
              <a:ext cx="1952007" cy="338554"/>
              <a:chOff x="720849" y="6084357"/>
              <a:chExt cx="1952007" cy="338554"/>
            </a:xfrm>
          </p:grpSpPr>
          <p:sp>
            <p:nvSpPr>
              <p:cNvPr id="39" name="Прямоугольник 38">
                <a:extLst>
                  <a:ext uri="{FF2B5EF4-FFF2-40B4-BE49-F238E27FC236}">
                    <a16:creationId xmlns:a16="http://schemas.microsoft.com/office/drawing/2014/main" id="{6D26E44D-60D5-4AC3-B9EB-4EDE29767F86}"/>
                  </a:ext>
                </a:extLst>
              </p:cNvPr>
              <p:cNvSpPr/>
              <p:nvPr/>
            </p:nvSpPr>
            <p:spPr>
              <a:xfrm>
                <a:off x="1064723" y="6084357"/>
                <a:ext cx="1608133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600" dirty="0">
                    <a:solidFill>
                      <a:schemeClr val="bg1"/>
                    </a:solidFill>
                    <a:latin typeface="Creata Medium" panose="00000600000000000000" pitchFamily="2" charset="-52"/>
                  </a:rPr>
                  <a:t>конференция</a:t>
                </a:r>
              </a:p>
            </p:txBody>
          </p:sp>
          <p:pic>
            <p:nvPicPr>
              <p:cNvPr id="34" name="Рисунок 33">
                <a:extLst>
                  <a:ext uri="{FF2B5EF4-FFF2-40B4-BE49-F238E27FC236}">
                    <a16:creationId xmlns:a16="http://schemas.microsoft.com/office/drawing/2014/main" id="{41280F14-C837-4F94-B71D-1B40352AA1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0849" y="6100123"/>
                <a:ext cx="322788" cy="322788"/>
              </a:xfrm>
              <a:prstGeom prst="rect">
                <a:avLst/>
              </a:prstGeom>
            </p:spPr>
          </p:pic>
        </p:grpSp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id="{510C9DEC-5E6D-45A4-9805-4693A56A4E73}"/>
                </a:ext>
              </a:extLst>
            </p:cNvPr>
            <p:cNvGrpSpPr/>
            <p:nvPr/>
          </p:nvGrpSpPr>
          <p:grpSpPr>
            <a:xfrm>
              <a:off x="3529114" y="6082170"/>
              <a:ext cx="2320231" cy="338554"/>
              <a:chOff x="3298714" y="6082170"/>
              <a:chExt cx="2320231" cy="338554"/>
            </a:xfrm>
          </p:grpSpPr>
          <p:pic>
            <p:nvPicPr>
              <p:cNvPr id="30" name="Рисунок 29">
                <a:extLst>
                  <a:ext uri="{FF2B5EF4-FFF2-40B4-BE49-F238E27FC236}">
                    <a16:creationId xmlns:a16="http://schemas.microsoft.com/office/drawing/2014/main" id="{EB878CD2-80A1-4657-B690-9622646CC8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98714" y="6092290"/>
                <a:ext cx="322788" cy="322788"/>
              </a:xfrm>
              <a:prstGeom prst="rect">
                <a:avLst/>
              </a:prstGeom>
            </p:spPr>
          </p:pic>
          <p:sp>
            <p:nvSpPr>
              <p:cNvPr id="40" name="Прямоугольник 39">
                <a:extLst>
                  <a:ext uri="{FF2B5EF4-FFF2-40B4-BE49-F238E27FC236}">
                    <a16:creationId xmlns:a16="http://schemas.microsoft.com/office/drawing/2014/main" id="{16845715-C3F2-4560-965B-745256F6FDC5}"/>
                  </a:ext>
                </a:extLst>
              </p:cNvPr>
              <p:cNvSpPr/>
              <p:nvPr/>
            </p:nvSpPr>
            <p:spPr>
              <a:xfrm>
                <a:off x="3674182" y="6082170"/>
                <a:ext cx="1944763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600" dirty="0">
                    <a:solidFill>
                      <a:schemeClr val="bg1"/>
                    </a:solidFill>
                    <a:latin typeface="Creata Medium" panose="00000600000000000000" pitchFamily="2" charset="-52"/>
                  </a:rPr>
                  <a:t>снятие барьеров</a:t>
                </a:r>
              </a:p>
            </p:txBody>
          </p:sp>
        </p:grpSp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0536A523-00D2-4DE0-80E8-10E1B26A9D57}"/>
                </a:ext>
              </a:extLst>
            </p:cNvPr>
            <p:cNvGrpSpPr/>
            <p:nvPr/>
          </p:nvGrpSpPr>
          <p:grpSpPr>
            <a:xfrm>
              <a:off x="7159022" y="6080779"/>
              <a:ext cx="1876423" cy="338554"/>
              <a:chOff x="6511002" y="6080779"/>
              <a:chExt cx="1876423" cy="338554"/>
            </a:xfrm>
          </p:grpSpPr>
          <p:pic>
            <p:nvPicPr>
              <p:cNvPr id="26" name="Рисунок 25">
                <a:extLst>
                  <a:ext uri="{FF2B5EF4-FFF2-40B4-BE49-F238E27FC236}">
                    <a16:creationId xmlns:a16="http://schemas.microsoft.com/office/drawing/2014/main" id="{36DEB9E9-CC35-4059-A9BE-3247AF57D7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11002" y="6092290"/>
                <a:ext cx="322788" cy="322788"/>
              </a:xfrm>
              <a:prstGeom prst="rect">
                <a:avLst/>
              </a:prstGeom>
            </p:spPr>
          </p:pic>
          <p:sp>
            <p:nvSpPr>
              <p:cNvPr id="41" name="Прямоугольник 40">
                <a:extLst>
                  <a:ext uri="{FF2B5EF4-FFF2-40B4-BE49-F238E27FC236}">
                    <a16:creationId xmlns:a16="http://schemas.microsoft.com/office/drawing/2014/main" id="{9F9EB8A9-5F1C-4A8D-BF7D-0EDCF714F10C}"/>
                  </a:ext>
                </a:extLst>
              </p:cNvPr>
              <p:cNvSpPr/>
              <p:nvPr/>
            </p:nvSpPr>
            <p:spPr>
              <a:xfrm>
                <a:off x="6880281" y="6080779"/>
                <a:ext cx="1507144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600" dirty="0">
                    <a:solidFill>
                      <a:schemeClr val="bg1"/>
                    </a:solidFill>
                    <a:latin typeface="Creata Medium" panose="00000600000000000000" pitchFamily="2" charset="-52"/>
                  </a:rPr>
                  <a:t>200 человек</a:t>
                </a:r>
              </a:p>
            </p:txBody>
          </p:sp>
        </p:grpSp>
        <p:grpSp>
          <p:nvGrpSpPr>
            <p:cNvPr id="2" name="Группа 1">
              <a:extLst>
                <a:ext uri="{FF2B5EF4-FFF2-40B4-BE49-F238E27FC236}">
                  <a16:creationId xmlns:a16="http://schemas.microsoft.com/office/drawing/2014/main" id="{A1CBB725-559A-42BE-909C-87D3EF49B94D}"/>
                </a:ext>
              </a:extLst>
            </p:cNvPr>
            <p:cNvGrpSpPr/>
            <p:nvPr/>
          </p:nvGrpSpPr>
          <p:grpSpPr>
            <a:xfrm>
              <a:off x="9929943" y="6089403"/>
              <a:ext cx="1495831" cy="338554"/>
              <a:chOff x="8924244" y="6089403"/>
              <a:chExt cx="1495831" cy="338554"/>
            </a:xfrm>
          </p:grpSpPr>
          <p:pic>
            <p:nvPicPr>
              <p:cNvPr id="15" name="Рисунок 14">
                <a:extLst>
                  <a:ext uri="{FF2B5EF4-FFF2-40B4-BE49-F238E27FC236}">
                    <a16:creationId xmlns:a16="http://schemas.microsoft.com/office/drawing/2014/main" id="{80C2C309-1B4E-4AF1-A832-1AF1213712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24244" y="6092290"/>
                <a:ext cx="322788" cy="322788"/>
              </a:xfrm>
              <a:prstGeom prst="rect">
                <a:avLst/>
              </a:prstGeom>
            </p:spPr>
          </p:pic>
          <p:sp>
            <p:nvSpPr>
              <p:cNvPr id="42" name="Прямоугольник 41">
                <a:extLst>
                  <a:ext uri="{FF2B5EF4-FFF2-40B4-BE49-F238E27FC236}">
                    <a16:creationId xmlns:a16="http://schemas.microsoft.com/office/drawing/2014/main" id="{546A933B-43C9-47F0-AC36-A3E46F9381CD}"/>
                  </a:ext>
                </a:extLst>
              </p:cNvPr>
              <p:cNvSpPr/>
              <p:nvPr/>
            </p:nvSpPr>
            <p:spPr>
              <a:xfrm>
                <a:off x="9308873" y="6089403"/>
                <a:ext cx="1111202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600" dirty="0">
                    <a:solidFill>
                      <a:schemeClr val="bg1"/>
                    </a:solidFill>
                    <a:latin typeface="Creata Medium" panose="00000600000000000000" pitchFamily="2" charset="-52"/>
                  </a:rPr>
                  <a:t>25 минут</a:t>
                </a:r>
              </a:p>
            </p:txBody>
          </p:sp>
        </p:grpSp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49A8251-2B05-484F-B7ED-A911EE51E0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89538" y="208133"/>
            <a:ext cx="2119614" cy="67144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4F2467F-A1F9-490F-968E-7E11BD9BA117}"/>
              </a:ext>
            </a:extLst>
          </p:cNvPr>
          <p:cNvSpPr txBox="1"/>
          <p:nvPr/>
        </p:nvSpPr>
        <p:spPr>
          <a:xfrm>
            <a:off x="270439" y="350378"/>
            <a:ext cx="20601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rPr>
              <a:t>фото с мероприятия</a:t>
            </a:r>
          </a:p>
        </p:txBody>
      </p:sp>
    </p:spTree>
    <p:extLst>
      <p:ext uri="{BB962C8B-B14F-4D97-AF65-F5344CB8AC3E}">
        <p14:creationId xmlns:p14="http://schemas.microsoft.com/office/powerpoint/2010/main" val="20167460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B0F297B-BB6B-4BBA-992A-3A3903FA66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00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85A1B0C-D86A-4E26-BEE1-2AC1E7A380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036" y="4266"/>
            <a:ext cx="4614964" cy="3058302"/>
          </a:xfrm>
          <a:prstGeom prst="roundRect">
            <a:avLst>
              <a:gd name="adj" fmla="val 0"/>
            </a:avLst>
          </a:prstGeom>
          <a:ln w="57150" cap="sq">
            <a:noFill/>
            <a:miter lim="800000"/>
          </a:ln>
          <a:effectLst/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F0C93DE9-11F0-49AE-8BD4-863D16612C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621" r="1399" b="9371"/>
          <a:stretch/>
        </p:blipFill>
        <p:spPr>
          <a:xfrm>
            <a:off x="243699" y="370631"/>
            <a:ext cx="2869703" cy="2889956"/>
          </a:xfrm>
          <a:prstGeom prst="roundRect">
            <a:avLst>
              <a:gd name="adj" fmla="val 4054"/>
            </a:avLst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452B27C-0B39-4320-932E-137BBB7CCA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649" t="2912" r="9898" b="2882"/>
          <a:stretch/>
        </p:blipFill>
        <p:spPr>
          <a:xfrm>
            <a:off x="252614" y="3614775"/>
            <a:ext cx="2873512" cy="2889956"/>
          </a:xfrm>
          <a:prstGeom prst="roundRect">
            <a:avLst>
              <a:gd name="adj" fmla="val 4934"/>
            </a:avLst>
          </a:prstGeom>
          <a:ln w="212725" cap="sq">
            <a:noFill/>
            <a:miter lim="800000"/>
          </a:ln>
          <a:effectLst/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217A851-17FE-4257-B7B0-E3D43AC4F69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1" r="357"/>
          <a:stretch/>
        </p:blipFill>
        <p:spPr>
          <a:xfrm flipH="1">
            <a:off x="7590919" y="3776173"/>
            <a:ext cx="4601081" cy="3109831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774D608E-4C0F-4076-839F-DEC866DF1E2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10366" r="1" b="22709"/>
          <a:stretch/>
        </p:blipFill>
        <p:spPr>
          <a:xfrm>
            <a:off x="3448863" y="877778"/>
            <a:ext cx="5093997" cy="5118706"/>
          </a:xfrm>
          <a:prstGeom prst="roundRect">
            <a:avLst>
              <a:gd name="adj" fmla="val 3980"/>
            </a:avLst>
          </a:prstGeom>
          <a:ln w="212725" cap="sq">
            <a:noFill/>
            <a:miter lim="800000"/>
          </a:ln>
          <a:effectLst>
            <a:outerShdw blurRad="139700" dist="165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E14AB84-94D3-4B05-B0F4-A4D68E2FF964}"/>
              </a:ext>
            </a:extLst>
          </p:cNvPr>
          <p:cNvSpPr txBox="1"/>
          <p:nvPr/>
        </p:nvSpPr>
        <p:spPr>
          <a:xfrm>
            <a:off x="4973786" y="350378"/>
            <a:ext cx="20441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фото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с мероприятий</a:t>
            </a:r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DE3EC1B1-E6AD-4FD0-8998-377E8428C0F2}"/>
              </a:ext>
            </a:extLst>
          </p:cNvPr>
          <p:cNvGrpSpPr/>
          <p:nvPr/>
        </p:nvGrpSpPr>
        <p:grpSpPr>
          <a:xfrm>
            <a:off x="3644010" y="6036444"/>
            <a:ext cx="1074146" cy="450925"/>
            <a:chOff x="5842002" y="4989002"/>
            <a:chExt cx="1074146" cy="450925"/>
          </a:xfrm>
        </p:grpSpPr>
        <p:sp>
          <p:nvSpPr>
            <p:cNvPr id="27" name="Прямоугольник: скругленные углы 26">
              <a:extLst>
                <a:ext uri="{FF2B5EF4-FFF2-40B4-BE49-F238E27FC236}">
                  <a16:creationId xmlns:a16="http://schemas.microsoft.com/office/drawing/2014/main" id="{1F4907B1-E0D1-468A-91CC-6C1F4230519A}"/>
                </a:ext>
              </a:extLst>
            </p:cNvPr>
            <p:cNvSpPr/>
            <p:nvPr/>
          </p:nvSpPr>
          <p:spPr>
            <a:xfrm>
              <a:off x="5842002" y="4989002"/>
              <a:ext cx="1074146" cy="450925"/>
            </a:xfrm>
            <a:prstGeom prst="roundRect">
              <a:avLst>
                <a:gd name="adj" fmla="val 17011"/>
              </a:avLst>
            </a:prstGeom>
            <a:gradFill>
              <a:gsLst>
                <a:gs pos="0">
                  <a:srgbClr val="76CE00"/>
                </a:gs>
                <a:gs pos="65000">
                  <a:srgbClr val="2FBB05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8" name="Сердце 27">
              <a:extLst>
                <a:ext uri="{FF2B5EF4-FFF2-40B4-BE49-F238E27FC236}">
                  <a16:creationId xmlns:a16="http://schemas.microsoft.com/office/drawing/2014/main" id="{CC5C87A5-17A1-4C96-A29C-4491D21EABF7}"/>
                </a:ext>
              </a:extLst>
            </p:cNvPr>
            <p:cNvSpPr/>
            <p:nvPr/>
          </p:nvSpPr>
          <p:spPr>
            <a:xfrm>
              <a:off x="5966983" y="5089800"/>
              <a:ext cx="273878" cy="231808"/>
            </a:xfrm>
            <a:prstGeom prst="heart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4AB6ED24-EA5D-4712-8854-9CF5602A24B9}"/>
                </a:ext>
              </a:extLst>
            </p:cNvPr>
            <p:cNvSpPr/>
            <p:nvPr/>
          </p:nvSpPr>
          <p:spPr>
            <a:xfrm>
              <a:off x="6282311" y="5039817"/>
              <a:ext cx="59824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600" dirty="0">
                  <a:solidFill>
                    <a:schemeClr val="bg1"/>
                  </a:solidFill>
                  <a:latin typeface="Creata Medium" panose="00000600000000000000" pitchFamily="2" charset="-52"/>
                </a:rPr>
                <a:t>304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18213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6BD1103-D361-49B7-94E5-9C1DB47443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87D2F03-FA9E-469A-9E72-9F921CBC7AB9}"/>
              </a:ext>
            </a:extLst>
          </p:cNvPr>
          <p:cNvSpPr/>
          <p:nvPr/>
        </p:nvSpPr>
        <p:spPr>
          <a:xfrm>
            <a:off x="4371780" y="694927"/>
            <a:ext cx="3441968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schemeClr val="bg1">
                    <a:lumMod val="85000"/>
                  </a:schemeClr>
                </a:solidFill>
                <a:latin typeface="Creata Black" panose="00000A00000000000000" pitchFamily="2" charset="-52"/>
              </a:rPr>
              <a:t>ТЕХНИЧЕСКИЙ РАЙДЕР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11E3BF-A780-4063-BEE8-BF1851B9A531}"/>
              </a:ext>
            </a:extLst>
          </p:cNvPr>
          <p:cNvSpPr txBox="1"/>
          <p:nvPr/>
        </p:nvSpPr>
        <p:spPr>
          <a:xfrm>
            <a:off x="270439" y="350378"/>
            <a:ext cx="3212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вокальный интерактив 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райдер</a:t>
            </a: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7EC157A6-260E-4CAA-B8D0-3697166B6FF6}"/>
              </a:ext>
            </a:extLst>
          </p:cNvPr>
          <p:cNvSpPr/>
          <p:nvPr/>
        </p:nvSpPr>
        <p:spPr>
          <a:xfrm>
            <a:off x="4689514" y="4655849"/>
            <a:ext cx="2802370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schemeClr val="bg1">
                    <a:lumMod val="85000"/>
                  </a:schemeClr>
                </a:solidFill>
                <a:latin typeface="Creata Black" panose="00000A00000000000000" pitchFamily="2" charset="-52"/>
              </a:rPr>
              <a:t>БЫТОВОЙ РАЙДЕР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6E2E2E8C-FA63-4F51-9205-C2B2709A0747}"/>
              </a:ext>
            </a:extLst>
          </p:cNvPr>
          <p:cNvGrpSpPr/>
          <p:nvPr/>
        </p:nvGrpSpPr>
        <p:grpSpPr>
          <a:xfrm>
            <a:off x="867937" y="5374065"/>
            <a:ext cx="4259627" cy="712070"/>
            <a:chOff x="867937" y="5526832"/>
            <a:chExt cx="4259627" cy="712070"/>
          </a:xfrm>
        </p:grpSpPr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17AAAC92-C2F9-4C40-9C1C-29E2D21D97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937" y="5526832"/>
              <a:ext cx="697993" cy="694945"/>
            </a:xfrm>
            <a:prstGeom prst="rect">
              <a:avLst/>
            </a:prstGeom>
          </p:spPr>
        </p:pic>
        <p:sp>
          <p:nvSpPr>
            <p:cNvPr id="64" name="Прямоугольник 63">
              <a:extLst>
                <a:ext uri="{FF2B5EF4-FFF2-40B4-BE49-F238E27FC236}">
                  <a16:creationId xmlns:a16="http://schemas.microsoft.com/office/drawing/2014/main" id="{505CA08D-54DD-40BD-8A41-4167A98E28A4}"/>
                </a:ext>
              </a:extLst>
            </p:cNvPr>
            <p:cNvSpPr/>
            <p:nvPr/>
          </p:nvSpPr>
          <p:spPr>
            <a:xfrm>
              <a:off x="1671168" y="5531016"/>
              <a:ext cx="34563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Гримёрка или любое другое пространство для подготовки </a:t>
              </a:r>
              <a:b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</a:b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и сбора реквизита (3 </a:t>
              </a:r>
              <a:r>
                <a:rPr lang="ru-RU" sz="1600" dirty="0" err="1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кв.м</a:t>
              </a: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) </a:t>
              </a:r>
            </a:p>
          </p:txBody>
        </p:sp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19107657-A8F7-4D0E-AC35-A2FC5E4794C0}"/>
              </a:ext>
            </a:extLst>
          </p:cNvPr>
          <p:cNvGrpSpPr/>
          <p:nvPr/>
        </p:nvGrpSpPr>
        <p:grpSpPr>
          <a:xfrm>
            <a:off x="5651882" y="5374065"/>
            <a:ext cx="2521857" cy="694945"/>
            <a:chOff x="5809343" y="5526832"/>
            <a:chExt cx="2521857" cy="694945"/>
          </a:xfrm>
        </p:grpSpPr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298638A6-923D-4DED-B99D-A3C12CDF1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9343" y="5526832"/>
              <a:ext cx="697993" cy="694945"/>
            </a:xfrm>
            <a:prstGeom prst="rect">
              <a:avLst/>
            </a:prstGeom>
          </p:spPr>
        </p:pic>
        <p:sp>
          <p:nvSpPr>
            <p:cNvPr id="65" name="Прямоугольник 64">
              <a:extLst>
                <a:ext uri="{FF2B5EF4-FFF2-40B4-BE49-F238E27FC236}">
                  <a16:creationId xmlns:a16="http://schemas.microsoft.com/office/drawing/2014/main" id="{18F1B2EC-373A-49D2-9C94-1FB6910CFB03}"/>
                </a:ext>
              </a:extLst>
            </p:cNvPr>
            <p:cNvSpPr/>
            <p:nvPr/>
          </p:nvSpPr>
          <p:spPr>
            <a:xfrm>
              <a:off x="6631808" y="5530268"/>
              <a:ext cx="1699392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Парковочное </a:t>
              </a:r>
              <a:b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</a:b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место</a:t>
              </a:r>
            </a:p>
          </p:txBody>
        </p:sp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999F1093-AAB1-4F9B-967C-416213EAAF74}"/>
              </a:ext>
            </a:extLst>
          </p:cNvPr>
          <p:cNvGrpSpPr/>
          <p:nvPr/>
        </p:nvGrpSpPr>
        <p:grpSpPr>
          <a:xfrm>
            <a:off x="8763882" y="5374065"/>
            <a:ext cx="2549578" cy="697186"/>
            <a:chOff x="9418833" y="5524591"/>
            <a:chExt cx="2549578" cy="697186"/>
          </a:xfrm>
        </p:grpSpPr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81F18FD5-830E-4CEF-9F4F-D07FBA9ECD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8833" y="5526832"/>
              <a:ext cx="1097413" cy="694945"/>
            </a:xfrm>
            <a:prstGeom prst="rect">
              <a:avLst/>
            </a:prstGeom>
          </p:spPr>
        </p:pic>
        <p:sp>
          <p:nvSpPr>
            <p:cNvPr id="66" name="Прямоугольник 65">
              <a:extLst>
                <a:ext uri="{FF2B5EF4-FFF2-40B4-BE49-F238E27FC236}">
                  <a16:creationId xmlns:a16="http://schemas.microsoft.com/office/drawing/2014/main" id="{1682DB7F-E0C0-43A1-956A-E8416C95E0DD}"/>
                </a:ext>
              </a:extLst>
            </p:cNvPr>
            <p:cNvSpPr/>
            <p:nvPr/>
          </p:nvSpPr>
          <p:spPr>
            <a:xfrm>
              <a:off x="10648313" y="5524591"/>
              <a:ext cx="1320098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Питьевая</a:t>
              </a:r>
            </a:p>
            <a:p>
              <a:pPr>
                <a:lnSpc>
                  <a:spcPts val="1600"/>
                </a:lnSpc>
              </a:pP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вода</a:t>
              </a:r>
            </a:p>
          </p:txBody>
        </p:sp>
      </p:grpSp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F1189911-0651-4282-97F9-CED06B3A3924}"/>
              </a:ext>
            </a:extLst>
          </p:cNvPr>
          <p:cNvSpPr/>
          <p:nvPr/>
        </p:nvSpPr>
        <p:spPr>
          <a:xfrm>
            <a:off x="867937" y="1324657"/>
            <a:ext cx="10445523" cy="2983665"/>
          </a:xfrm>
          <a:prstGeom prst="roundRect">
            <a:avLst>
              <a:gd name="adj" fmla="val 12594"/>
            </a:avLst>
          </a:prstGeom>
          <a:solidFill>
            <a:schemeClr val="bg1"/>
          </a:solidFill>
          <a:ln w="28575">
            <a:solidFill>
              <a:srgbClr val="2EB305"/>
            </a:solidFill>
          </a:ln>
          <a:effectLst>
            <a:outerShdw blurRad="203200" dist="88900" dir="4200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6F939C2-9FC4-41B8-AA1E-62E38F88AAF2}"/>
              </a:ext>
            </a:extLst>
          </p:cNvPr>
          <p:cNvSpPr txBox="1"/>
          <p:nvPr/>
        </p:nvSpPr>
        <p:spPr>
          <a:xfrm>
            <a:off x="1391106" y="1824584"/>
            <a:ext cx="9625238" cy="20024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ru-RU"/>
            </a:defPPr>
            <a:lvl1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Creata Medium" panose="00000600000000000000" pitchFamily="2" charset="-5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1 стол </a:t>
            </a:r>
            <a:r>
              <a:rPr lang="ru-RU" dirty="0">
                <a:latin typeface="Creata" pitchFamily="2" charset="0"/>
              </a:rPr>
              <a:t>(для </a:t>
            </a:r>
            <a:r>
              <a:rPr lang="en-US" dirty="0">
                <a:latin typeface="Creata" pitchFamily="2" charset="0"/>
              </a:rPr>
              <a:t>DJ</a:t>
            </a:r>
            <a:r>
              <a:rPr lang="ru-RU" dirty="0">
                <a:latin typeface="Creata" pitchFamily="2" charset="0"/>
              </a:rPr>
              <a:t>)</a:t>
            </a:r>
          </a:p>
          <a:p>
            <a:r>
              <a:rPr lang="ru-RU" dirty="0"/>
              <a:t>Защита от осадков и солнечного света</a:t>
            </a:r>
          </a:p>
          <a:p>
            <a:r>
              <a:rPr lang="ru-RU" dirty="0"/>
              <a:t>Установка и подключение 30 минут + SOUND CHECK 30 минут</a:t>
            </a:r>
          </a:p>
          <a:p>
            <a:r>
              <a:rPr lang="ru-RU" dirty="0"/>
              <a:t>Евро-розетки </a:t>
            </a:r>
            <a:r>
              <a:rPr lang="en-US" dirty="0">
                <a:latin typeface="Creata" pitchFamily="2" charset="0"/>
              </a:rPr>
              <a:t>(</a:t>
            </a:r>
            <a:r>
              <a:rPr lang="ru-RU" dirty="0">
                <a:latin typeface="Creata" pitchFamily="2" charset="0"/>
              </a:rPr>
              <a:t>5 штук</a:t>
            </a:r>
            <a:r>
              <a:rPr lang="en-US" dirty="0">
                <a:latin typeface="Creata" pitchFamily="2" charset="0"/>
              </a:rPr>
              <a:t>)</a:t>
            </a:r>
            <a:endParaRPr lang="ru-RU" dirty="0">
              <a:latin typeface="Creata" pitchFamily="2" charset="0"/>
            </a:endParaRPr>
          </a:p>
          <a:p>
            <a:r>
              <a:rPr lang="ru-RU" dirty="0"/>
              <a:t>Кабель XLR для соединения микшерного пульта DJ с микшерным пультом на площадке</a:t>
            </a:r>
          </a:p>
        </p:txBody>
      </p:sp>
    </p:spTree>
    <p:extLst>
      <p:ext uri="{BB962C8B-B14F-4D97-AF65-F5344CB8AC3E}">
        <p14:creationId xmlns:p14="http://schemas.microsoft.com/office/powerpoint/2010/main" val="29770460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7C3FCD1-E235-422C-B20D-6B3276DB74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B831268-E563-4B60-AFDE-DBFFBAFFF9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466" y="576213"/>
            <a:ext cx="5401067" cy="3383287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7A05C5CF-3EDA-4101-9869-14A4F716387D}"/>
              </a:ext>
            </a:extLst>
          </p:cNvPr>
          <p:cNvGrpSpPr/>
          <p:nvPr/>
        </p:nvGrpSpPr>
        <p:grpSpPr>
          <a:xfrm>
            <a:off x="3258456" y="4194855"/>
            <a:ext cx="5675085" cy="2086932"/>
            <a:chOff x="3236686" y="4194855"/>
            <a:chExt cx="5675085" cy="2086932"/>
          </a:xfrm>
        </p:grpSpPr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45883B30-89B9-4F6D-A220-2D3BCAF8136A}"/>
                </a:ext>
              </a:extLst>
            </p:cNvPr>
            <p:cNvSpPr/>
            <p:nvPr/>
          </p:nvSpPr>
          <p:spPr>
            <a:xfrm>
              <a:off x="3236686" y="4194855"/>
              <a:ext cx="5675085" cy="2086932"/>
            </a:xfrm>
            <a:prstGeom prst="roundRect">
              <a:avLst>
                <a:gd name="adj" fmla="val 12594"/>
              </a:avLst>
            </a:prstGeom>
            <a:solidFill>
              <a:schemeClr val="bg1">
                <a:lumMod val="95000"/>
              </a:schemeClr>
            </a:solidFill>
            <a:ln w="28575">
              <a:solidFill>
                <a:srgbClr val="2EB305"/>
              </a:solidFill>
            </a:ln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50E76B67-6E37-431C-8182-8248E4DC8B9A}"/>
                </a:ext>
              </a:extLst>
            </p:cNvPr>
            <p:cNvSpPr/>
            <p:nvPr/>
          </p:nvSpPr>
          <p:spPr>
            <a:xfrm>
              <a:off x="3809153" y="4209369"/>
              <a:ext cx="4573688" cy="17491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en-US" dirty="0" err="1">
                  <a:solidFill>
                    <a:schemeClr val="bg1">
                      <a:lumMod val="50000"/>
                    </a:schemeClr>
                  </a:solidFill>
                  <a:latin typeface="Creata" panose="00000500000000000000" pitchFamily="2" charset="-52"/>
                </a:rPr>
                <a:t>whatsapp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Creata" panose="00000500000000000000" pitchFamily="2" charset="-52"/>
                </a:rPr>
                <a:t>  /  telegram</a:t>
              </a:r>
              <a:endParaRPr lang="ru-RU" dirty="0">
                <a:solidFill>
                  <a:schemeClr val="bg1">
                    <a:lumMod val="50000"/>
                  </a:schemeClr>
                </a:solidFill>
                <a:latin typeface="Creata" panose="00000500000000000000" pitchFamily="2" charset="-52"/>
              </a:endParaRPr>
            </a:p>
            <a:p>
              <a:pPr algn="ctr">
                <a:lnSpc>
                  <a:spcPts val="4320"/>
                </a:lnSpc>
              </a:pPr>
              <a:r>
                <a:rPr lang="ru-RU" sz="3600" dirty="0">
                  <a:solidFill>
                    <a:srgbClr val="131313"/>
                  </a:solidFill>
                  <a:latin typeface="Creata Black" panose="00000A00000000000000" pitchFamily="2" charset="-52"/>
                </a:rPr>
                <a:t>+7 (495) 585 37 90</a:t>
              </a:r>
            </a:p>
            <a:p>
              <a:pPr algn="ctr"/>
              <a:r>
                <a:rPr lang="ru-RU" dirty="0">
                  <a:solidFill>
                    <a:srgbClr val="131313"/>
                  </a:solidFill>
                  <a:latin typeface="Creata Medium" panose="00000600000000000000" pitchFamily="2" charset="-52"/>
                </a:rPr>
                <a:t> </a:t>
              </a:r>
              <a:br>
                <a:rPr lang="ru-RU" dirty="0">
                  <a:solidFill>
                    <a:srgbClr val="131313"/>
                  </a:solidFill>
                  <a:latin typeface="Creata Medium" panose="00000600000000000000" pitchFamily="2" charset="-52"/>
                </a:rPr>
              </a:br>
              <a:r>
                <a:rPr lang="en-US" dirty="0">
                  <a:solidFill>
                    <a:schemeClr val="accent1"/>
                  </a:solidFill>
                  <a:latin typeface="Creata Medium" panose="00000600000000000000" pitchFamily="2" charset="-52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hello</a:t>
              </a:r>
              <a:r>
                <a:rPr lang="ru-RU" dirty="0">
                  <a:solidFill>
                    <a:schemeClr val="accent1"/>
                  </a:solidFill>
                  <a:latin typeface="Creata Medium" panose="00000600000000000000" pitchFamily="2" charset="-52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@</a:t>
              </a:r>
              <a:r>
                <a:rPr lang="en-US" dirty="0" err="1">
                  <a:solidFill>
                    <a:schemeClr val="accent1"/>
                  </a:solidFill>
                  <a:latin typeface="Creata Medium" panose="00000600000000000000" pitchFamily="2" charset="-52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taraboom</a:t>
              </a:r>
              <a:r>
                <a:rPr lang="ru-RU" dirty="0">
                  <a:solidFill>
                    <a:schemeClr val="accent1"/>
                  </a:solidFill>
                  <a:latin typeface="Creata Medium" panose="00000600000000000000" pitchFamily="2" charset="-52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.</a:t>
              </a:r>
              <a:r>
                <a:rPr lang="en-US" dirty="0" err="1">
                  <a:solidFill>
                    <a:schemeClr val="accent1"/>
                  </a:solidFill>
                  <a:latin typeface="Creata Medium" panose="00000600000000000000" pitchFamily="2" charset="-52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ru</a:t>
              </a:r>
              <a:r>
                <a:rPr lang="ru-RU" dirty="0">
                  <a:solidFill>
                    <a:schemeClr val="accent1"/>
                  </a:solidFill>
                  <a:latin typeface="Creata Medium" panose="00000600000000000000" pitchFamily="2" charset="-52"/>
                </a:rPr>
                <a:t>             </a:t>
              </a:r>
              <a:r>
                <a:rPr 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reata Medium" panose="00000600000000000000" pitchFamily="2" charset="-52"/>
                </a:rPr>
                <a:t>taraboom.ru</a:t>
              </a:r>
              <a:endPara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Creata Medium" panose="00000600000000000000" pitchFamily="2" charset="-52"/>
              </a:endParaRPr>
            </a:p>
          </p:txBody>
        </p: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929F1A2F-A165-41D9-B13F-CE1989C14204}"/>
                </a:ext>
              </a:extLst>
            </p:cNvPr>
            <p:cNvCxnSpPr>
              <a:cxnSpLocks/>
            </p:cNvCxnSpPr>
            <p:nvPr/>
          </p:nvCxnSpPr>
          <p:spPr>
            <a:xfrm>
              <a:off x="3935270" y="5503042"/>
              <a:ext cx="4323359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787210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578" r="11927" b="211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2E185EE5-99B3-4B0D-9958-9157A960A9FE}"/>
              </a:ext>
            </a:extLst>
          </p:cNvPr>
          <p:cNvSpPr/>
          <p:nvPr/>
        </p:nvSpPr>
        <p:spPr>
          <a:xfrm>
            <a:off x="2905125" y="4112986"/>
            <a:ext cx="6381750" cy="1809750"/>
          </a:xfrm>
          <a:prstGeom prst="roundRect">
            <a:avLst>
              <a:gd name="adj" fmla="val 12594"/>
            </a:avLst>
          </a:prstGeom>
          <a:gradFill>
            <a:gsLst>
              <a:gs pos="0">
                <a:srgbClr val="76CE00">
                  <a:alpha val="75000"/>
                </a:srgbClr>
              </a:gs>
              <a:gs pos="65000">
                <a:srgbClr val="2FBB05">
                  <a:alpha val="75000"/>
                </a:srgbClr>
              </a:gs>
            </a:gsLst>
            <a:lin ang="2700000" scaled="0"/>
          </a:gradFill>
          <a:ln w="28575">
            <a:solidFill>
              <a:srgbClr val="76CE00"/>
            </a:solidFill>
          </a:ln>
          <a:effectLst>
            <a:outerShdw blurRad="203200" dist="88900" dir="4200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E452EAC-A3E9-4709-9577-1A089B164AC5}"/>
              </a:ext>
            </a:extLst>
          </p:cNvPr>
          <p:cNvSpPr/>
          <p:nvPr/>
        </p:nvSpPr>
        <p:spPr>
          <a:xfrm>
            <a:off x="1762125" y="4234546"/>
            <a:ext cx="8667750" cy="1081065"/>
          </a:xfrm>
          <a:prstGeom prst="rect">
            <a:avLst/>
          </a:prstGeom>
          <a:effectLst>
            <a:outerShdw blurRad="203200" dist="88900" dir="4200000" algn="tl" rotWithShape="0">
              <a:prstClr val="black">
                <a:alpha val="45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6000" dirty="0">
                <a:solidFill>
                  <a:schemeClr val="bg1"/>
                </a:solidFill>
                <a:latin typeface="Creata Black" panose="00000A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ГОЛОС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634849E-4431-4E9A-AA80-064AF486771B}"/>
              </a:ext>
            </a:extLst>
          </p:cNvPr>
          <p:cNvSpPr/>
          <p:nvPr/>
        </p:nvSpPr>
        <p:spPr>
          <a:xfrm>
            <a:off x="3048000" y="5258461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pc="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reata Medium" panose="000006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ВОКАЛЬНЫЙ ИНТЕРАКТИВ</a:t>
            </a:r>
            <a:endParaRPr lang="ru-RU" spc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reata Medium" panose="000006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3570547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2925FD9-C7E6-4A7F-A1CF-771483C921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4917"/>
          <a:stretch/>
        </p:blipFill>
        <p:spPr>
          <a:xfrm>
            <a:off x="6324600" y="0"/>
            <a:ext cx="5867400" cy="457423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A25D07-5C0D-4922-9123-9A7356E242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69"/>
          <a:stretch/>
        </p:blipFill>
        <p:spPr>
          <a:xfrm>
            <a:off x="0" y="2198273"/>
            <a:ext cx="6000750" cy="465972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86B4623-0D03-4F5B-BEC2-543E04BF69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9E32CC4-89ED-42D2-92B0-C22F77EA7EE3}"/>
              </a:ext>
            </a:extLst>
          </p:cNvPr>
          <p:cNvSpPr/>
          <p:nvPr/>
        </p:nvSpPr>
        <p:spPr>
          <a:xfrm>
            <a:off x="2744422" y="1038913"/>
            <a:ext cx="4254691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Creata Black" panose="00000A00000000000000" pitchFamily="2" charset="-52"/>
              </a:rPr>
              <a:t>УНИКАЛЬНАЯ</a:t>
            </a:r>
            <a:br>
              <a:rPr lang="ru-RU" sz="3600" dirty="0">
                <a:solidFill>
                  <a:schemeClr val="bg1"/>
                </a:solidFill>
                <a:latin typeface="Creata Black" panose="00000A00000000000000" pitchFamily="2" charset="-52"/>
              </a:rPr>
            </a:br>
            <a:r>
              <a:rPr lang="ru-RU" sz="3600" dirty="0">
                <a:solidFill>
                  <a:schemeClr val="bg1"/>
                </a:solidFill>
                <a:latin typeface="Creata Black" panose="00000A00000000000000" pitchFamily="2" charset="-52"/>
              </a:rPr>
              <a:t>МУЗЫКАЛЬНАЯ </a:t>
            </a:r>
            <a:endParaRPr lang="en-US" sz="3600" dirty="0">
              <a:solidFill>
                <a:schemeClr val="bg1"/>
              </a:solidFill>
              <a:latin typeface="Creata Black" panose="00000A00000000000000" pitchFamily="2" charset="-52"/>
            </a:endParaRPr>
          </a:p>
          <a:p>
            <a:r>
              <a:rPr lang="ru-RU" sz="3600" dirty="0">
                <a:solidFill>
                  <a:schemeClr val="bg1"/>
                </a:solidFill>
                <a:latin typeface="Creata Black" panose="00000A00000000000000" pitchFamily="2" charset="-52"/>
              </a:rPr>
              <a:t>ПРОГРАММА </a:t>
            </a:r>
            <a:endParaRPr lang="en-US" sz="3600" dirty="0">
              <a:solidFill>
                <a:schemeClr val="bg1"/>
              </a:solidFill>
              <a:latin typeface="Creata Black" panose="00000A00000000000000" pitchFamily="2" charset="-52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29504CF9-1F9A-4DE3-AAC5-A08444F9CB30}"/>
              </a:ext>
            </a:extLst>
          </p:cNvPr>
          <p:cNvSpPr/>
          <p:nvPr/>
        </p:nvSpPr>
        <p:spPr>
          <a:xfrm>
            <a:off x="2347910" y="3820886"/>
            <a:ext cx="7496175" cy="1809750"/>
          </a:xfrm>
          <a:prstGeom prst="roundRect">
            <a:avLst>
              <a:gd name="adj" fmla="val 12594"/>
            </a:avLst>
          </a:prstGeom>
          <a:gradFill>
            <a:gsLst>
              <a:gs pos="0">
                <a:srgbClr val="76CE00">
                  <a:alpha val="75000"/>
                </a:srgbClr>
              </a:gs>
              <a:gs pos="65000">
                <a:srgbClr val="2FBB05">
                  <a:alpha val="75000"/>
                </a:srgbClr>
              </a:gs>
            </a:gsLst>
            <a:lin ang="2700000" scaled="0"/>
          </a:gradFill>
          <a:ln w="28575">
            <a:solidFill>
              <a:srgbClr val="76CE00"/>
            </a:solidFill>
          </a:ln>
          <a:effectLst>
            <a:outerShdw blurRad="203200" dist="88900" dir="4200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645E156-11F4-4D51-8367-65B916CE5158}"/>
              </a:ext>
            </a:extLst>
          </p:cNvPr>
          <p:cNvSpPr/>
          <p:nvPr/>
        </p:nvSpPr>
        <p:spPr>
          <a:xfrm>
            <a:off x="2865785" y="4269226"/>
            <a:ext cx="6460423" cy="89383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ru-RU" sz="2600" dirty="0">
                <a:solidFill>
                  <a:schemeClr val="bg1"/>
                </a:solidFill>
                <a:latin typeface="Creata Medium" panose="00000600000000000000" pitchFamily="2" charset="-52"/>
              </a:rPr>
              <a:t>у каждой команды есть свой ГОЛОС, </a:t>
            </a:r>
            <a:br>
              <a:rPr lang="ru-RU" sz="26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600" dirty="0">
                <a:solidFill>
                  <a:schemeClr val="bg1"/>
                </a:solidFill>
                <a:latin typeface="Creata Medium" panose="00000600000000000000" pitchFamily="2" charset="-52"/>
              </a:rPr>
              <a:t>который должен быть услышан!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DFAD2A3-5503-43EC-9A94-D147ED3BABA3}"/>
              </a:ext>
            </a:extLst>
          </p:cNvPr>
          <p:cNvSpPr txBox="1"/>
          <p:nvPr/>
        </p:nvSpPr>
        <p:spPr>
          <a:xfrm>
            <a:off x="2744422" y="2937425"/>
            <a:ext cx="663675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200"/>
              </a:lnSpc>
            </a:pPr>
            <a:r>
              <a:rPr lang="ru-RU" sz="2400" dirty="0">
                <a:solidFill>
                  <a:schemeClr val="bg1"/>
                </a:solidFill>
                <a:latin typeface="Creata" panose="00000500000000000000" pitchFamily="2" charset="-52"/>
              </a:rPr>
              <a:t>с живым вокалом и кубиком-микрофоном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540CD9A-F1DC-4002-9A79-53A35D8D85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03751">
            <a:off x="6952989" y="1037690"/>
            <a:ext cx="2039616" cy="134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0460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72F624A-14E9-4DD0-9DE1-7888D8C077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17758438-D2FE-4424-B0DE-25F59F0AAD6A}"/>
              </a:ext>
            </a:extLst>
          </p:cNvPr>
          <p:cNvGrpSpPr/>
          <p:nvPr/>
        </p:nvGrpSpPr>
        <p:grpSpPr>
          <a:xfrm>
            <a:off x="970647" y="1562380"/>
            <a:ext cx="10430279" cy="3443386"/>
            <a:chOff x="970647" y="1685536"/>
            <a:chExt cx="10430279" cy="3443386"/>
          </a:xfrm>
        </p:grpSpPr>
        <p:grpSp>
          <p:nvGrpSpPr>
            <p:cNvPr id="37" name="Группа 36">
              <a:extLst>
                <a:ext uri="{FF2B5EF4-FFF2-40B4-BE49-F238E27FC236}">
                  <a16:creationId xmlns:a16="http://schemas.microsoft.com/office/drawing/2014/main" id="{AE066914-B301-4D6A-9A36-7B62FCD11635}"/>
                </a:ext>
              </a:extLst>
            </p:cNvPr>
            <p:cNvGrpSpPr/>
            <p:nvPr/>
          </p:nvGrpSpPr>
          <p:grpSpPr>
            <a:xfrm>
              <a:off x="970647" y="1685536"/>
              <a:ext cx="2193081" cy="3443386"/>
              <a:chOff x="970647" y="1685536"/>
              <a:chExt cx="2193081" cy="3443386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B32CF4D-D2EC-412A-85DA-6EDDA023C527}"/>
                  </a:ext>
                </a:extLst>
              </p:cNvPr>
              <p:cNvSpPr txBox="1"/>
              <p:nvPr/>
            </p:nvSpPr>
            <p:spPr>
              <a:xfrm>
                <a:off x="970647" y="3230967"/>
                <a:ext cx="2193081" cy="18979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>
                        <a:lumMod val="95000"/>
                      </a:schemeClr>
                    </a:solidFill>
                    <a:latin typeface="Creata Medium" panose="00000600000000000000" pitchFamily="2" charset="-52"/>
                  </a:defRPr>
                </a:lvl1pPr>
              </a:lstStyle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ru-RU" dirty="0"/>
                  <a:t>КОНФЕРЕНЦИЯ</a:t>
                </a:r>
                <a:endParaRPr lang="en-US" dirty="0"/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ru-RU" dirty="0"/>
                  <a:t>БАНКЕТ</a:t>
                </a:r>
                <a:endParaRPr lang="en-US" dirty="0"/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ru-RU" dirty="0"/>
                  <a:t>ФУРШЕТ</a:t>
                </a:r>
                <a:endParaRPr lang="en-US" dirty="0"/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n-US" dirty="0"/>
                  <a:t>OPEN AIR</a:t>
                </a: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n-US" dirty="0"/>
                  <a:t>FAMILY DAY</a:t>
                </a:r>
                <a:endParaRPr lang="ru-RU" dirty="0"/>
              </a:p>
            </p:txBody>
          </p:sp>
          <p:grpSp>
            <p:nvGrpSpPr>
              <p:cNvPr id="5" name="Группа 4">
                <a:extLst>
                  <a:ext uri="{FF2B5EF4-FFF2-40B4-BE49-F238E27FC236}">
                    <a16:creationId xmlns:a16="http://schemas.microsoft.com/office/drawing/2014/main" id="{09436345-91DD-4910-806F-E729E04E2ADF}"/>
                  </a:ext>
                </a:extLst>
              </p:cNvPr>
              <p:cNvGrpSpPr/>
              <p:nvPr/>
            </p:nvGrpSpPr>
            <p:grpSpPr>
              <a:xfrm>
                <a:off x="1245029" y="1685536"/>
                <a:ext cx="1779617" cy="1287376"/>
                <a:chOff x="1245029" y="1685536"/>
                <a:chExt cx="1779617" cy="1287376"/>
              </a:xfrm>
            </p:grpSpPr>
            <p:pic>
              <p:nvPicPr>
                <p:cNvPr id="3" name="Рисунок 2">
                  <a:extLst>
                    <a:ext uri="{FF2B5EF4-FFF2-40B4-BE49-F238E27FC236}">
                      <a16:creationId xmlns:a16="http://schemas.microsoft.com/office/drawing/2014/main" id="{1B8CD415-0512-4AAA-B29D-B16C9CEF72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88571" y="1685536"/>
                  <a:ext cx="683076" cy="683076"/>
                </a:xfrm>
                <a:prstGeom prst="rect">
                  <a:avLst/>
                </a:prstGeom>
              </p:spPr>
            </p:pic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443AC5F1-95ED-4A88-AAA4-4BFBE2B5C9AA}"/>
                    </a:ext>
                  </a:extLst>
                </p:cNvPr>
                <p:cNvSpPr txBox="1"/>
                <p:nvPr/>
              </p:nvSpPr>
              <p:spPr>
                <a:xfrm>
                  <a:off x="1245029" y="2470210"/>
                  <a:ext cx="1779617" cy="5027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marL="285750" indent="-285750">
                    <a:lnSpc>
                      <a:spcPct val="150000"/>
                    </a:lnSpc>
                    <a:buFont typeface="Wingdings" panose="05000000000000000000" pitchFamily="2" charset="2"/>
                    <a:buChar char="§"/>
                    <a:defRPr sz="1600">
                      <a:solidFill>
                        <a:schemeClr val="bg1">
                          <a:lumMod val="95000"/>
                        </a:schemeClr>
                      </a:solidFill>
                      <a:latin typeface="Creata Medium" panose="00000600000000000000" pitchFamily="2" charset="-52"/>
                    </a:defRPr>
                  </a:lvl1pPr>
                </a:lstStyle>
                <a:p>
                  <a:pPr marL="0" indent="0">
                    <a:lnSpc>
                      <a:spcPts val="1600"/>
                    </a:lnSpc>
                    <a:buNone/>
                  </a:pPr>
                  <a:r>
                    <a:rPr lang="ru-RU" dirty="0">
                      <a:solidFill>
                        <a:srgbClr val="30BC05"/>
                      </a:solidFill>
                      <a:latin typeface="Creata Black" panose="00000A00000000000000" pitchFamily="2" charset="-52"/>
                    </a:rPr>
                    <a:t>формат</a:t>
                  </a:r>
                </a:p>
                <a:p>
                  <a:pPr marL="0" indent="0">
                    <a:lnSpc>
                      <a:spcPts val="1600"/>
                    </a:lnSpc>
                    <a:buNone/>
                  </a:pPr>
                  <a:r>
                    <a:rPr lang="ru-RU" dirty="0">
                      <a:solidFill>
                        <a:srgbClr val="30BC05"/>
                      </a:solidFill>
                      <a:latin typeface="Creata Black" panose="00000A00000000000000" pitchFamily="2" charset="-52"/>
                    </a:rPr>
                    <a:t>мероприятия</a:t>
                  </a:r>
                </a:p>
              </p:txBody>
            </p:sp>
          </p:grpSp>
        </p:grpSp>
        <p:grpSp>
          <p:nvGrpSpPr>
            <p:cNvPr id="36" name="Группа 35">
              <a:extLst>
                <a:ext uri="{FF2B5EF4-FFF2-40B4-BE49-F238E27FC236}">
                  <a16:creationId xmlns:a16="http://schemas.microsoft.com/office/drawing/2014/main" id="{61224B22-0DFC-4571-AA2F-778D299BA1EE}"/>
                </a:ext>
              </a:extLst>
            </p:cNvPr>
            <p:cNvGrpSpPr/>
            <p:nvPr/>
          </p:nvGrpSpPr>
          <p:grpSpPr>
            <a:xfrm>
              <a:off x="3789361" y="1685536"/>
              <a:ext cx="2786043" cy="3201282"/>
              <a:chOff x="3699549" y="1685536"/>
              <a:chExt cx="2786043" cy="3201282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44B7E05-457C-497C-881F-0F326B36BCDE}"/>
                  </a:ext>
                </a:extLst>
              </p:cNvPr>
              <p:cNvSpPr txBox="1"/>
              <p:nvPr/>
            </p:nvSpPr>
            <p:spPr>
              <a:xfrm>
                <a:off x="3699549" y="3317158"/>
                <a:ext cx="2786043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>
                        <a:lumMod val="95000"/>
                      </a:schemeClr>
                    </a:solidFill>
                    <a:latin typeface="Creata Medium" panose="00000600000000000000" pitchFamily="2" charset="-52"/>
                  </a:defRPr>
                </a:lvl1pPr>
              </a:lstStyle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ru-RU" dirty="0"/>
                  <a:t>РАСКРЕПОЩЕНИЕ</a:t>
                </a:r>
                <a:br>
                  <a:rPr lang="ru-RU" dirty="0"/>
                </a:br>
                <a:endParaRPr lang="ru-RU" dirty="0"/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ru-RU" dirty="0"/>
                  <a:t>ПОВЫШЕНИЕ </a:t>
                </a:r>
                <a:br>
                  <a:rPr lang="ru-RU" dirty="0"/>
                </a:br>
                <a:r>
                  <a:rPr lang="ru-RU" dirty="0"/>
                  <a:t>ЛОЯЛЬНОСТИ</a:t>
                </a:r>
                <a:br>
                  <a:rPr lang="ru-RU" dirty="0"/>
                </a:br>
                <a:endParaRPr lang="ru-RU" dirty="0"/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ru-RU" dirty="0"/>
                  <a:t>СПЛОЧЕНИЕ</a:t>
                </a:r>
              </a:p>
            </p:txBody>
          </p:sp>
          <p:grpSp>
            <p:nvGrpSpPr>
              <p:cNvPr id="6" name="Группа 5">
                <a:extLst>
                  <a:ext uri="{FF2B5EF4-FFF2-40B4-BE49-F238E27FC236}">
                    <a16:creationId xmlns:a16="http://schemas.microsoft.com/office/drawing/2014/main" id="{64CAC81C-3AA3-4EF2-802C-57A3FCCAE3F4}"/>
                  </a:ext>
                </a:extLst>
              </p:cNvPr>
              <p:cNvGrpSpPr/>
              <p:nvPr/>
            </p:nvGrpSpPr>
            <p:grpSpPr>
              <a:xfrm>
                <a:off x="3987439" y="1685536"/>
                <a:ext cx="1437825" cy="1287376"/>
                <a:chOff x="3987439" y="1685536"/>
                <a:chExt cx="1437825" cy="1287376"/>
              </a:xfrm>
            </p:grpSpPr>
            <p:pic>
              <p:nvPicPr>
                <p:cNvPr id="8" name="Рисунок 7">
                  <a:extLst>
                    <a:ext uri="{FF2B5EF4-FFF2-40B4-BE49-F238E27FC236}">
                      <a16:creationId xmlns:a16="http://schemas.microsoft.com/office/drawing/2014/main" id="{31E087A9-8B9E-4409-A3EC-56F683BB31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18483" y="1685536"/>
                  <a:ext cx="683076" cy="683076"/>
                </a:xfrm>
                <a:prstGeom prst="rect">
                  <a:avLst/>
                </a:prstGeom>
              </p:spPr>
            </p:pic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A281BDDE-FF5A-4422-8C76-9E8819FCEF19}"/>
                    </a:ext>
                  </a:extLst>
                </p:cNvPr>
                <p:cNvSpPr txBox="1"/>
                <p:nvPr/>
              </p:nvSpPr>
              <p:spPr>
                <a:xfrm>
                  <a:off x="3987439" y="2470210"/>
                  <a:ext cx="1437825" cy="5027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indent="0">
                    <a:lnSpc>
                      <a:spcPts val="1600"/>
                    </a:lnSpc>
                    <a:buFont typeface="Wingdings" panose="05000000000000000000" pitchFamily="2" charset="2"/>
                    <a:buNone/>
                    <a:defRPr sz="1600">
                      <a:solidFill>
                        <a:srgbClr val="30BC05"/>
                      </a:solidFill>
                      <a:latin typeface="Creata Black" panose="00000A00000000000000" pitchFamily="2" charset="-52"/>
                    </a:defRPr>
                  </a:lvl1pPr>
                </a:lstStyle>
                <a:p>
                  <a:r>
                    <a:rPr lang="ru-RU" dirty="0"/>
                    <a:t>решение</a:t>
                  </a:r>
                  <a:br>
                    <a:rPr lang="ru-RU" dirty="0"/>
                  </a:br>
                  <a:r>
                    <a:rPr lang="ru-RU" dirty="0"/>
                    <a:t>задач</a:t>
                  </a:r>
                </a:p>
              </p:txBody>
            </p:sp>
          </p:grpSp>
        </p:grpSp>
        <p:grpSp>
          <p:nvGrpSpPr>
            <p:cNvPr id="35" name="Группа 34">
              <a:extLst>
                <a:ext uri="{FF2B5EF4-FFF2-40B4-BE49-F238E27FC236}">
                  <a16:creationId xmlns:a16="http://schemas.microsoft.com/office/drawing/2014/main" id="{16EFF88D-F6F3-455C-B21D-A1778B6A5D4C}"/>
                </a:ext>
              </a:extLst>
            </p:cNvPr>
            <p:cNvGrpSpPr/>
            <p:nvPr/>
          </p:nvGrpSpPr>
          <p:grpSpPr>
            <a:xfrm>
              <a:off x="6830361" y="1685536"/>
              <a:ext cx="2198674" cy="1966058"/>
              <a:chOff x="6508519" y="1685536"/>
              <a:chExt cx="2198674" cy="1966058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066966F-3B4E-4725-ADCE-867FA2D33A50}"/>
                  </a:ext>
                </a:extLst>
              </p:cNvPr>
              <p:cNvSpPr txBox="1"/>
              <p:nvPr/>
            </p:nvSpPr>
            <p:spPr>
              <a:xfrm>
                <a:off x="6514112" y="3230966"/>
                <a:ext cx="2193081" cy="420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  <a:defRPr sz="1600">
                    <a:solidFill>
                      <a:schemeClr val="bg1">
                        <a:lumMod val="95000"/>
                      </a:schemeClr>
                    </a:solidFill>
                    <a:latin typeface="Creata Medium" panose="00000600000000000000" pitchFamily="2" charset="-52"/>
                  </a:defRPr>
                </a:lvl1pPr>
              </a:lstStyle>
              <a:p>
                <a:pPr marL="0" indent="0">
                  <a:buNone/>
                </a:pPr>
                <a:r>
                  <a:rPr lang="ru-RU" dirty="0"/>
                  <a:t>НЕ ОГРАНИЧЕНО</a:t>
                </a:r>
              </a:p>
            </p:txBody>
          </p:sp>
          <p:grpSp>
            <p:nvGrpSpPr>
              <p:cNvPr id="18" name="Группа 17">
                <a:extLst>
                  <a:ext uri="{FF2B5EF4-FFF2-40B4-BE49-F238E27FC236}">
                    <a16:creationId xmlns:a16="http://schemas.microsoft.com/office/drawing/2014/main" id="{4766265B-039E-44AA-B7B4-735160FE5D8C}"/>
                  </a:ext>
                </a:extLst>
              </p:cNvPr>
              <p:cNvGrpSpPr/>
              <p:nvPr/>
            </p:nvGrpSpPr>
            <p:grpSpPr>
              <a:xfrm>
                <a:off x="6508519" y="1685536"/>
                <a:ext cx="1725157" cy="1287376"/>
                <a:chOff x="6508519" y="1685536"/>
                <a:chExt cx="1725157" cy="1287376"/>
              </a:xfrm>
            </p:grpSpPr>
            <p:pic>
              <p:nvPicPr>
                <p:cNvPr id="11" name="Рисунок 10">
                  <a:extLst>
                    <a:ext uri="{FF2B5EF4-FFF2-40B4-BE49-F238E27FC236}">
                      <a16:creationId xmlns:a16="http://schemas.microsoft.com/office/drawing/2014/main" id="{D82880DF-AF16-45E0-A1DE-AB21F4B00DE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63047" y="1685536"/>
                  <a:ext cx="683076" cy="683076"/>
                </a:xfrm>
                <a:prstGeom prst="rect">
                  <a:avLst/>
                </a:prstGeom>
              </p:spPr>
            </p:pic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56EC97BE-34E8-4DAD-A855-25959D00DC9C}"/>
                    </a:ext>
                  </a:extLst>
                </p:cNvPr>
                <p:cNvSpPr txBox="1"/>
                <p:nvPr/>
              </p:nvSpPr>
              <p:spPr>
                <a:xfrm>
                  <a:off x="6508519" y="2470210"/>
                  <a:ext cx="1725157" cy="5027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indent="0">
                    <a:lnSpc>
                      <a:spcPts val="1600"/>
                    </a:lnSpc>
                    <a:buFont typeface="Wingdings" panose="05000000000000000000" pitchFamily="2" charset="2"/>
                    <a:buNone/>
                    <a:defRPr sz="1600">
                      <a:solidFill>
                        <a:srgbClr val="30BC05"/>
                      </a:solidFill>
                      <a:latin typeface="Creata Black" panose="00000A00000000000000" pitchFamily="2" charset="-52"/>
                    </a:defRPr>
                  </a:lvl1pPr>
                </a:lstStyle>
                <a:p>
                  <a:r>
                    <a:rPr lang="ru-RU" dirty="0"/>
                    <a:t>количество </a:t>
                  </a:r>
                </a:p>
                <a:p>
                  <a:r>
                    <a:rPr lang="ru-RU" dirty="0"/>
                    <a:t>участников</a:t>
                  </a:r>
                </a:p>
              </p:txBody>
            </p:sp>
          </p:grpSp>
        </p:grpSp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id="{DEDA437E-ECB6-4AAB-963E-5D9A0B8851AB}"/>
                </a:ext>
              </a:extLst>
            </p:cNvPr>
            <p:cNvGrpSpPr/>
            <p:nvPr/>
          </p:nvGrpSpPr>
          <p:grpSpPr>
            <a:xfrm>
              <a:off x="9661255" y="1685536"/>
              <a:ext cx="1739671" cy="2329744"/>
              <a:chOff x="9632227" y="1685536"/>
              <a:chExt cx="1739671" cy="2329744"/>
            </a:xfrm>
          </p:grpSpPr>
          <p:grpSp>
            <p:nvGrpSpPr>
              <p:cNvPr id="22" name="Группа 21">
                <a:extLst>
                  <a:ext uri="{FF2B5EF4-FFF2-40B4-BE49-F238E27FC236}">
                    <a16:creationId xmlns:a16="http://schemas.microsoft.com/office/drawing/2014/main" id="{8AA069CE-7907-419D-86D2-585B2EE18247}"/>
                  </a:ext>
                </a:extLst>
              </p:cNvPr>
              <p:cNvGrpSpPr/>
              <p:nvPr/>
            </p:nvGrpSpPr>
            <p:grpSpPr>
              <a:xfrm>
                <a:off x="9632227" y="2978870"/>
                <a:ext cx="1584892" cy="1036410"/>
                <a:chOff x="9503182" y="2582308"/>
                <a:chExt cx="1584892" cy="1036410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11B284B7-AA41-470F-A09C-02854007FB69}"/>
                    </a:ext>
                  </a:extLst>
                </p:cNvPr>
                <p:cNvSpPr txBox="1"/>
                <p:nvPr/>
              </p:nvSpPr>
              <p:spPr>
                <a:xfrm>
                  <a:off x="9503182" y="2582308"/>
                  <a:ext cx="1570378" cy="7489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indent="0" algn="ctr">
                    <a:lnSpc>
                      <a:spcPct val="150000"/>
                    </a:lnSpc>
                    <a:buFont typeface="Wingdings" panose="05000000000000000000" pitchFamily="2" charset="2"/>
                    <a:buNone/>
                    <a:defRPr sz="1600">
                      <a:solidFill>
                        <a:schemeClr val="bg1">
                          <a:lumMod val="95000"/>
                        </a:schemeClr>
                      </a:solidFill>
                      <a:latin typeface="Creata Medium" panose="00000600000000000000" pitchFamily="2" charset="-52"/>
                    </a:defRPr>
                  </a:lvl1pPr>
                </a:lstStyle>
                <a:p>
                  <a:pPr algn="l"/>
                  <a:r>
                    <a:rPr lang="ru-RU" sz="3200" dirty="0"/>
                    <a:t>15-30</a:t>
                  </a: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6757AC56-C211-4C90-AC60-AED256BE7DAD}"/>
                    </a:ext>
                  </a:extLst>
                </p:cNvPr>
                <p:cNvSpPr txBox="1"/>
                <p:nvPr/>
              </p:nvSpPr>
              <p:spPr>
                <a:xfrm>
                  <a:off x="9517695" y="3198090"/>
                  <a:ext cx="1570379" cy="4206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marL="285750" indent="-285750">
                    <a:lnSpc>
                      <a:spcPct val="150000"/>
                    </a:lnSpc>
                    <a:buFont typeface="Wingdings" panose="05000000000000000000" pitchFamily="2" charset="2"/>
                    <a:buChar char="§"/>
                    <a:defRPr sz="1600">
                      <a:solidFill>
                        <a:schemeClr val="bg1">
                          <a:lumMod val="95000"/>
                        </a:schemeClr>
                      </a:solidFill>
                      <a:latin typeface="Creata Medium" panose="00000600000000000000" pitchFamily="2" charset="-52"/>
                    </a:defRPr>
                  </a:lvl1pPr>
                </a:lstStyle>
                <a:p>
                  <a:pPr marL="0" indent="0">
                    <a:buNone/>
                  </a:pPr>
                  <a:r>
                    <a:rPr lang="ru-RU" dirty="0"/>
                    <a:t>МИНУТ</a:t>
                  </a:r>
                </a:p>
              </p:txBody>
            </p:sp>
          </p:grpSp>
          <p:grpSp>
            <p:nvGrpSpPr>
              <p:cNvPr id="29" name="Группа 28">
                <a:extLst>
                  <a:ext uri="{FF2B5EF4-FFF2-40B4-BE49-F238E27FC236}">
                    <a16:creationId xmlns:a16="http://schemas.microsoft.com/office/drawing/2014/main" id="{96CE636C-4A23-4F7F-9597-27E601A43CC1}"/>
                  </a:ext>
                </a:extLst>
              </p:cNvPr>
              <p:cNvGrpSpPr/>
              <p:nvPr/>
            </p:nvGrpSpPr>
            <p:grpSpPr>
              <a:xfrm>
                <a:off x="9646741" y="1685536"/>
                <a:ext cx="1725157" cy="1229320"/>
                <a:chOff x="9646741" y="1685536"/>
                <a:chExt cx="1725157" cy="1229320"/>
              </a:xfrm>
            </p:grpSpPr>
            <p:pic>
              <p:nvPicPr>
                <p:cNvPr id="14" name="Рисунок 13">
                  <a:extLst>
                    <a:ext uri="{FF2B5EF4-FFF2-40B4-BE49-F238E27FC236}">
                      <a16:creationId xmlns:a16="http://schemas.microsoft.com/office/drawing/2014/main" id="{2780AE16-1B84-4FFE-BB98-0B70910EA0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704797" y="1685536"/>
                  <a:ext cx="683076" cy="683076"/>
                </a:xfrm>
                <a:prstGeom prst="rect">
                  <a:avLst/>
                </a:prstGeom>
              </p:spPr>
            </p:pic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7657F360-EDD5-4F6E-BDEB-AE1E4816491A}"/>
                    </a:ext>
                  </a:extLst>
                </p:cNvPr>
                <p:cNvSpPr txBox="1"/>
                <p:nvPr/>
              </p:nvSpPr>
              <p:spPr>
                <a:xfrm>
                  <a:off x="9646741" y="2412154"/>
                  <a:ext cx="1725157" cy="5027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indent="0">
                    <a:lnSpc>
                      <a:spcPts val="1600"/>
                    </a:lnSpc>
                    <a:buFont typeface="Wingdings" panose="05000000000000000000" pitchFamily="2" charset="2"/>
                    <a:buNone/>
                    <a:defRPr sz="1600">
                      <a:solidFill>
                        <a:srgbClr val="30BC05"/>
                      </a:solidFill>
                      <a:latin typeface="Creata Black" panose="00000A00000000000000" pitchFamily="2" charset="-52"/>
                    </a:defRPr>
                  </a:lvl1pPr>
                </a:lstStyle>
                <a:p>
                  <a:r>
                    <a:rPr lang="ru-RU" dirty="0"/>
                    <a:t>время</a:t>
                  </a:r>
                </a:p>
                <a:p>
                  <a:r>
                    <a:rPr lang="ru-RU" dirty="0"/>
                    <a:t>проведения</a:t>
                  </a:r>
                </a:p>
              </p:txBody>
            </p:sp>
          </p:grpSp>
        </p:grp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ACADCF07-D321-483B-A752-756287295F75}"/>
              </a:ext>
            </a:extLst>
          </p:cNvPr>
          <p:cNvSpPr txBox="1"/>
          <p:nvPr/>
        </p:nvSpPr>
        <p:spPr>
          <a:xfrm>
            <a:off x="270439" y="350378"/>
            <a:ext cx="40062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вокальный интерактив 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характеристики</a:t>
            </a:r>
          </a:p>
        </p:txBody>
      </p: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7BE46A86-CCD7-49C1-B8F9-119879D3FF07}"/>
              </a:ext>
            </a:extLst>
          </p:cNvPr>
          <p:cNvGrpSpPr/>
          <p:nvPr/>
        </p:nvGrpSpPr>
        <p:grpSpPr>
          <a:xfrm>
            <a:off x="368686" y="5827514"/>
            <a:ext cx="3532302" cy="578508"/>
            <a:chOff x="3259678" y="5167101"/>
            <a:chExt cx="3532302" cy="578508"/>
          </a:xfrm>
        </p:grpSpPr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105840EE-9260-4BFB-BC89-CC22E0A7B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9678" y="5167101"/>
              <a:ext cx="1211205" cy="578508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D22E6E5-92D9-43A7-AFA4-47418FA3C405}"/>
                </a:ext>
              </a:extLst>
            </p:cNvPr>
            <p:cNvSpPr txBox="1"/>
            <p:nvPr/>
          </p:nvSpPr>
          <p:spPr>
            <a:xfrm>
              <a:off x="4606766" y="5253697"/>
              <a:ext cx="2185214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400"/>
                </a:lnSpc>
              </a:pPr>
              <a:r>
                <a:rPr lang="ru-RU" sz="1400" dirty="0">
                  <a:solidFill>
                    <a:srgbClr val="30BC05"/>
                  </a:solidFill>
                  <a:latin typeface="Creata Medium" panose="00000600000000000000" pitchFamily="2" charset="-52"/>
                </a:rPr>
                <a:t>Проводим программы</a:t>
              </a:r>
            </a:p>
            <a:p>
              <a:pPr>
                <a:lnSpc>
                  <a:spcPts val="1400"/>
                </a:lnSpc>
              </a:pPr>
              <a:r>
                <a:rPr lang="ru-RU" sz="1400" dirty="0">
                  <a:solidFill>
                    <a:srgbClr val="30BC05"/>
                  </a:solidFill>
                  <a:latin typeface="Creata Medium" panose="00000600000000000000" pitchFamily="2" charset="-52"/>
                </a:rPr>
                <a:t>на разных языках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3526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14" t="10130" r="5305" b="181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1B81D3E-8449-40CC-A52E-3D71C514012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592" y="6242264"/>
            <a:ext cx="568816" cy="284408"/>
          </a:xfrm>
          <a:prstGeom prst="rect">
            <a:avLst/>
          </a:prstGeom>
        </p:spPr>
      </p:pic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96E24794-59C8-4868-BCB3-64A51A49FC95}"/>
              </a:ext>
            </a:extLst>
          </p:cNvPr>
          <p:cNvSpPr/>
          <p:nvPr/>
        </p:nvSpPr>
        <p:spPr>
          <a:xfrm>
            <a:off x="1419226" y="5055015"/>
            <a:ext cx="9391650" cy="913071"/>
          </a:xfrm>
          <a:prstGeom prst="roundRect">
            <a:avLst>
              <a:gd name="adj" fmla="val 12594"/>
            </a:avLst>
          </a:prstGeom>
          <a:gradFill>
            <a:gsLst>
              <a:gs pos="0">
                <a:srgbClr val="76CE00">
                  <a:alpha val="75000"/>
                </a:srgbClr>
              </a:gs>
              <a:gs pos="65000">
                <a:srgbClr val="2FBB05">
                  <a:alpha val="75000"/>
                </a:srgbClr>
              </a:gs>
            </a:gsLst>
            <a:lin ang="2700000" scaled="0"/>
          </a:gradFill>
          <a:ln w="28575">
            <a:solidFill>
              <a:srgbClr val="76CE00"/>
            </a:solidFill>
          </a:ln>
          <a:effectLst>
            <a:outerShdw blurRad="203200" dist="88900" dir="4200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1F6518A9-F7F6-4FD9-A7F6-0DB29E5F4439}"/>
              </a:ext>
            </a:extLst>
          </p:cNvPr>
          <p:cNvSpPr/>
          <p:nvPr/>
        </p:nvSpPr>
        <p:spPr>
          <a:xfrm>
            <a:off x="1819645" y="5257427"/>
            <a:ext cx="8590813" cy="48346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ru-RU" sz="2600" dirty="0">
                <a:solidFill>
                  <a:schemeClr val="bg1"/>
                </a:solidFill>
                <a:latin typeface="Creata Medium" panose="00000600000000000000" pitchFamily="2" charset="-52"/>
              </a:rPr>
              <a:t>Поём с залом и записываем корпоративный гимн!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9F92FAF-45C2-4E4B-BA7D-9A65C9B54FC3}"/>
              </a:ext>
            </a:extLst>
          </p:cNvPr>
          <p:cNvSpPr txBox="1"/>
          <p:nvPr/>
        </p:nvSpPr>
        <p:spPr>
          <a:xfrm>
            <a:off x="270439" y="350378"/>
            <a:ext cx="34050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вокальный интерактив 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описание</a:t>
            </a:r>
          </a:p>
        </p:txBody>
      </p:sp>
    </p:spTree>
    <p:extLst>
      <p:ext uri="{BB962C8B-B14F-4D97-AF65-F5344CB8AC3E}">
        <p14:creationId xmlns:p14="http://schemas.microsoft.com/office/powerpoint/2010/main" val="26154362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961F4A5-A0E3-4621-98A6-F6F24E8046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6220">
            <a:off x="8122374" y="1996853"/>
            <a:ext cx="3693016" cy="2278067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E732597-47D8-4CB0-BF1E-6F5D706C52F1}"/>
              </a:ext>
            </a:extLst>
          </p:cNvPr>
          <p:cNvSpPr/>
          <p:nvPr/>
        </p:nvSpPr>
        <p:spPr>
          <a:xfrm>
            <a:off x="4994574" y="819321"/>
            <a:ext cx="2202847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srgbClr val="76CE00"/>
                </a:solidFill>
                <a:latin typeface="Creata Black" panose="00000A00000000000000" pitchFamily="2" charset="-52"/>
              </a:rPr>
              <a:t>ИСПОЛЬЗУЕМ: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A27ABFF-FADF-4CA7-8C2B-7B5C0FEC8D9E}"/>
              </a:ext>
            </a:extLst>
          </p:cNvPr>
          <p:cNvSpPr txBox="1"/>
          <p:nvPr/>
        </p:nvSpPr>
        <p:spPr>
          <a:xfrm>
            <a:off x="270439" y="350378"/>
            <a:ext cx="34050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вокальный интерактив 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описание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272ED81C-80B2-498A-A020-0617397E2CA3}"/>
              </a:ext>
            </a:extLst>
          </p:cNvPr>
          <p:cNvSpPr/>
          <p:nvPr/>
        </p:nvSpPr>
        <p:spPr>
          <a:xfrm>
            <a:off x="930910" y="3917474"/>
            <a:ext cx="2456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rPr>
              <a:t>мягкий кубик-микрофон</a:t>
            </a:r>
            <a:endParaRPr lang="ru-RU" sz="1600" dirty="0">
              <a:solidFill>
                <a:schemeClr val="tx1">
                  <a:lumMod val="50000"/>
                  <a:lumOff val="50000"/>
                </a:schemeClr>
              </a:solidFill>
              <a:latin typeface="Creata Medium" panose="00000600000000000000" pitchFamily="2" charset="-52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FA5458ED-20F2-4583-AFAA-B64CD20F5F66}"/>
              </a:ext>
            </a:extLst>
          </p:cNvPr>
          <p:cNvSpPr/>
          <p:nvPr/>
        </p:nvSpPr>
        <p:spPr>
          <a:xfrm>
            <a:off x="4864468" y="3676837"/>
            <a:ext cx="2456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600" dirty="0">
              <a:solidFill>
                <a:schemeClr val="bg1">
                  <a:lumMod val="85000"/>
                </a:schemeClr>
              </a:solidFill>
              <a:latin typeface="Creata Medium" panose="00000600000000000000" pitchFamily="2" charset="-52"/>
            </a:endParaRPr>
          </a:p>
          <a:p>
            <a:pPr algn="ctr"/>
            <a:r>
              <a:rPr lang="ru-RU" sz="16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rPr>
              <a:t>вокал ведущего</a:t>
            </a:r>
            <a:endParaRPr lang="en-US" sz="1600" dirty="0">
              <a:solidFill>
                <a:schemeClr val="bg1"/>
              </a:solidFill>
              <a:latin typeface="Creata Medium" panose="00000600000000000000" pitchFamily="2" charset="-52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672C0F33-4A90-41C4-8200-E052FD6218ED}"/>
              </a:ext>
            </a:extLst>
          </p:cNvPr>
          <p:cNvSpPr/>
          <p:nvPr/>
        </p:nvSpPr>
        <p:spPr>
          <a:xfrm>
            <a:off x="8456406" y="3923058"/>
            <a:ext cx="24561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rPr>
              <a:t>DJ </a:t>
            </a:r>
            <a:r>
              <a:rPr lang="ru-RU" sz="16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rPr>
              <a:t>аппаратуру</a:t>
            </a:r>
            <a:endParaRPr lang="ru-RU" sz="1600" dirty="0">
              <a:solidFill>
                <a:schemeClr val="bg1">
                  <a:lumMod val="50000"/>
                </a:schemeClr>
              </a:solidFill>
              <a:latin typeface="Creata Medium" panose="00000600000000000000" pitchFamily="2" charset="-52"/>
            </a:endParaRPr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F105320A-76E9-42F2-A0BC-503283B7A99C}"/>
              </a:ext>
            </a:extLst>
          </p:cNvPr>
          <p:cNvGrpSpPr/>
          <p:nvPr/>
        </p:nvGrpSpPr>
        <p:grpSpPr>
          <a:xfrm>
            <a:off x="2954752" y="4957738"/>
            <a:ext cx="6282489" cy="881653"/>
            <a:chOff x="2954752" y="4771061"/>
            <a:chExt cx="6282489" cy="881653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5043DBC-B255-4007-9374-245A54DB1EFE}"/>
                </a:ext>
              </a:extLst>
            </p:cNvPr>
            <p:cNvSpPr txBox="1"/>
            <p:nvPr/>
          </p:nvSpPr>
          <p:spPr>
            <a:xfrm>
              <a:off x="2954752" y="5283382"/>
              <a:ext cx="62824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algn="ctr">
                <a:defRPr>
                  <a:solidFill>
                    <a:schemeClr val="tx1">
                      <a:lumMod val="85000"/>
                      <a:lumOff val="1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r>
                <a:rPr lang="ru-RU" dirty="0">
                  <a:solidFill>
                    <a:schemeClr val="bg1">
                      <a:lumMod val="85000"/>
                    </a:schemeClr>
                  </a:solidFill>
                </a:rPr>
                <a:t>эмоциональный фон коллектива с помощью музыки</a:t>
              </a:r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C513BFC0-7720-45B2-9530-BE5B99AA1AEE}"/>
                </a:ext>
              </a:extLst>
            </p:cNvPr>
            <p:cNvSpPr/>
            <p:nvPr/>
          </p:nvSpPr>
          <p:spPr>
            <a:xfrm>
              <a:off x="5142852" y="4771061"/>
              <a:ext cx="1906292" cy="40011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dirty="0">
                  <a:solidFill>
                    <a:srgbClr val="76CE00"/>
                  </a:solidFill>
                  <a:latin typeface="Creata Black" panose="00000A00000000000000" pitchFamily="2" charset="-52"/>
                </a:rPr>
                <a:t>ПОВЫШАЕМ</a:t>
              </a:r>
            </a:p>
          </p:txBody>
        </p:sp>
      </p:grp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587FB79E-8740-4D86-8594-D9B1E6926E4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592" y="6242264"/>
            <a:ext cx="568816" cy="2844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15965">
            <a:off x="1194919" y="1806101"/>
            <a:ext cx="2070055" cy="204971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666" y="1666143"/>
            <a:ext cx="2216256" cy="2216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73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6038CAE-231C-42A7-BD08-5217A29F8E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2493F9C-4E32-40ED-91A9-1F517DD427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060" y="1486009"/>
            <a:ext cx="8251876" cy="1230943"/>
          </a:xfrm>
          <a:prstGeom prst="rect">
            <a:avLst/>
          </a:prstGeom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AC61D323-7CEE-4E7F-BA40-F80BF7DA8EB1}"/>
              </a:ext>
            </a:extLst>
          </p:cNvPr>
          <p:cNvSpPr/>
          <p:nvPr/>
        </p:nvSpPr>
        <p:spPr>
          <a:xfrm>
            <a:off x="5192547" y="1008533"/>
            <a:ext cx="1806905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srgbClr val="76CE00"/>
                </a:solidFill>
                <a:latin typeface="Creata Black" panose="00000A00000000000000" pitchFamily="2" charset="-52"/>
              </a:rPr>
              <a:t>РЕЗУЛЬТАТ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641E816-AD04-4AAA-915E-81E612A9C096}"/>
              </a:ext>
            </a:extLst>
          </p:cNvPr>
          <p:cNvSpPr txBox="1"/>
          <p:nvPr/>
        </p:nvSpPr>
        <p:spPr>
          <a:xfrm>
            <a:off x="270439" y="350378"/>
            <a:ext cx="34852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вокальный интерактив 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результат</a:t>
            </a: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23CCDA75-AA98-4AE4-A09B-B63C1930900E}"/>
              </a:ext>
            </a:extLst>
          </p:cNvPr>
          <p:cNvSpPr/>
          <p:nvPr/>
        </p:nvSpPr>
        <p:spPr>
          <a:xfrm>
            <a:off x="738906" y="2794318"/>
            <a:ext cx="3386969" cy="1863738"/>
          </a:xfrm>
          <a:prstGeom prst="roundRect">
            <a:avLst>
              <a:gd name="adj" fmla="val 12594"/>
            </a:avLst>
          </a:prstGeom>
          <a:gradFill>
            <a:gsLst>
              <a:gs pos="0">
                <a:srgbClr val="76CE00">
                  <a:alpha val="75000"/>
                </a:srgbClr>
              </a:gs>
              <a:gs pos="65000">
                <a:srgbClr val="2FBB05">
                  <a:alpha val="75000"/>
                </a:srgbClr>
              </a:gs>
            </a:gsLst>
            <a:lin ang="2700000" scaled="0"/>
          </a:gradFill>
          <a:ln w="28575">
            <a:solidFill>
              <a:srgbClr val="76CE00"/>
            </a:solidFill>
          </a:ln>
          <a:effectLst>
            <a:outerShdw blurRad="203200" dist="88900" dir="4200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C99523A5-FFCA-4F87-829F-2A6054701AAA}"/>
              </a:ext>
            </a:extLst>
          </p:cNvPr>
          <p:cNvSpPr/>
          <p:nvPr/>
        </p:nvSpPr>
        <p:spPr>
          <a:xfrm>
            <a:off x="1398993" y="3318613"/>
            <a:ext cx="2289409" cy="75918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Налаженная</a:t>
            </a:r>
            <a:b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коммуникация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45B5C1B-44CD-42AC-A2AC-9E13F8E1C7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56" y="2940080"/>
            <a:ext cx="490434" cy="478325"/>
          </a:xfrm>
          <a:prstGeom prst="rect">
            <a:avLst/>
          </a:prstGeom>
          <a:effectLst>
            <a:outerShdw dist="25400" dir="2700000" algn="tl" rotWithShape="0">
              <a:prstClr val="black">
                <a:alpha val="25000"/>
              </a:prstClr>
            </a:outerShdw>
          </a:effectLst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F1AC927B-7ECA-4BA4-A2AA-9E64EE2514AE}"/>
              </a:ext>
            </a:extLst>
          </p:cNvPr>
          <p:cNvSpPr/>
          <p:nvPr/>
        </p:nvSpPr>
        <p:spPr>
          <a:xfrm>
            <a:off x="4402516" y="2794319"/>
            <a:ext cx="3386969" cy="1863738"/>
          </a:xfrm>
          <a:prstGeom prst="roundRect">
            <a:avLst>
              <a:gd name="adj" fmla="val 12594"/>
            </a:avLst>
          </a:prstGeom>
          <a:gradFill>
            <a:gsLst>
              <a:gs pos="0">
                <a:srgbClr val="76CE00">
                  <a:alpha val="75000"/>
                </a:srgbClr>
              </a:gs>
              <a:gs pos="65000">
                <a:srgbClr val="2FBB05">
                  <a:alpha val="75000"/>
                </a:srgbClr>
              </a:gs>
            </a:gsLst>
            <a:lin ang="2700000" scaled="0"/>
          </a:gradFill>
          <a:ln w="28575">
            <a:solidFill>
              <a:srgbClr val="76CE00"/>
            </a:solidFill>
          </a:ln>
          <a:effectLst>
            <a:outerShdw blurRad="203200" dist="88900" dir="4200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CE16AF4-428E-4B34-93FE-731BB187E702}"/>
              </a:ext>
            </a:extLst>
          </p:cNvPr>
          <p:cNvSpPr/>
          <p:nvPr/>
        </p:nvSpPr>
        <p:spPr>
          <a:xfrm>
            <a:off x="5269039" y="2992862"/>
            <a:ext cx="1733167" cy="14260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Наглядная</a:t>
            </a:r>
            <a:b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отработка </a:t>
            </a:r>
            <a:b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бизнес-</a:t>
            </a:r>
            <a:b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процессов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2549DD2-D79E-460A-BA78-450C575D5B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780" y="2940080"/>
            <a:ext cx="491016" cy="478892"/>
          </a:xfrm>
          <a:prstGeom prst="rect">
            <a:avLst/>
          </a:prstGeom>
          <a:effectLst>
            <a:outerShdw dist="25400" dir="2700000" algn="tl" rotWithShape="0">
              <a:prstClr val="black">
                <a:alpha val="25000"/>
              </a:prstClr>
            </a:outerShdw>
          </a:effectLst>
        </p:spPr>
      </p:pic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0B64A68F-34C5-4AFE-BCDC-8F9416C94808}"/>
              </a:ext>
            </a:extLst>
          </p:cNvPr>
          <p:cNvSpPr/>
          <p:nvPr/>
        </p:nvSpPr>
        <p:spPr>
          <a:xfrm>
            <a:off x="8066127" y="2794318"/>
            <a:ext cx="3386969" cy="1863737"/>
          </a:xfrm>
          <a:prstGeom prst="roundRect">
            <a:avLst>
              <a:gd name="adj" fmla="val 12594"/>
            </a:avLst>
          </a:prstGeom>
          <a:gradFill>
            <a:gsLst>
              <a:gs pos="0">
                <a:srgbClr val="76CE00">
                  <a:alpha val="75000"/>
                </a:srgbClr>
              </a:gs>
              <a:gs pos="65000">
                <a:srgbClr val="2FBB05">
                  <a:alpha val="75000"/>
                </a:srgbClr>
              </a:gs>
            </a:gsLst>
            <a:lin ang="2700000" scaled="0"/>
          </a:gradFill>
          <a:ln w="28575">
            <a:solidFill>
              <a:srgbClr val="76CE00"/>
            </a:solidFill>
          </a:ln>
          <a:effectLst>
            <a:outerShdw blurRad="203200" dist="88900" dir="4200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45EB533-1FE5-4D4E-85CC-7FEA9B70ADB3}"/>
              </a:ext>
            </a:extLst>
          </p:cNvPr>
          <p:cNvSpPr/>
          <p:nvPr/>
        </p:nvSpPr>
        <p:spPr>
          <a:xfrm>
            <a:off x="8976048" y="3318613"/>
            <a:ext cx="1749197" cy="75918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Глубокая</a:t>
            </a:r>
            <a:b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рефлексия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77C4617-A110-45D7-BBF6-59FF8232AD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840" y="2940080"/>
            <a:ext cx="476897" cy="465121"/>
          </a:xfrm>
          <a:prstGeom prst="rect">
            <a:avLst/>
          </a:prstGeom>
          <a:effectLst>
            <a:outerShdw dist="25400" dir="2700000" algn="tl" rotWithShape="0">
              <a:prstClr val="black">
                <a:alpha val="2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83400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BE96663-F4FE-4EC3-B918-B8A0BAE0ED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cxnSp>
        <p:nvCxnSpPr>
          <p:cNvPr id="89" name="Прямая соединительная линия 88">
            <a:extLst>
              <a:ext uri="{FF2B5EF4-FFF2-40B4-BE49-F238E27FC236}">
                <a16:creationId xmlns:a16="http://schemas.microsoft.com/office/drawing/2014/main" id="{F182BC4E-6698-493C-A701-5E72AB1043A2}"/>
              </a:ext>
            </a:extLst>
          </p:cNvPr>
          <p:cNvCxnSpPr>
            <a:cxnSpLocks/>
          </p:cNvCxnSpPr>
          <p:nvPr/>
        </p:nvCxnSpPr>
        <p:spPr>
          <a:xfrm>
            <a:off x="1551968" y="1712417"/>
            <a:ext cx="0" cy="3561079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14AD1143-2F8D-49CC-8E74-A73045CA986F}"/>
              </a:ext>
            </a:extLst>
          </p:cNvPr>
          <p:cNvGrpSpPr/>
          <p:nvPr/>
        </p:nvGrpSpPr>
        <p:grpSpPr>
          <a:xfrm>
            <a:off x="2181610" y="2044196"/>
            <a:ext cx="9405332" cy="701080"/>
            <a:chOff x="3070655" y="2185499"/>
            <a:chExt cx="8516287" cy="701080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56B65BD9-AA43-4DF1-A03C-314F996B59CB}"/>
                </a:ext>
              </a:extLst>
            </p:cNvPr>
            <p:cNvSpPr txBox="1"/>
            <p:nvPr/>
          </p:nvSpPr>
          <p:spPr>
            <a:xfrm>
              <a:off x="3070655" y="2185499"/>
              <a:ext cx="85162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ru-RU" sz="1800" dirty="0">
                  <a:solidFill>
                    <a:srgbClr val="131313"/>
                  </a:solidFill>
                </a:rPr>
                <a:t>1.    Вокальная разминка</a:t>
              </a:r>
            </a:p>
          </p:txBody>
        </p:sp>
        <p:sp>
          <p:nvSpPr>
            <p:cNvPr id="70" name="Прямоугольник 69">
              <a:extLst>
                <a:ext uri="{FF2B5EF4-FFF2-40B4-BE49-F238E27FC236}">
                  <a16:creationId xmlns:a16="http://schemas.microsoft.com/office/drawing/2014/main" id="{723F1683-DA2E-459C-8782-4818C8186956}"/>
                </a:ext>
              </a:extLst>
            </p:cNvPr>
            <p:cNvSpPr/>
            <p:nvPr/>
          </p:nvSpPr>
          <p:spPr>
            <a:xfrm>
              <a:off x="3410857" y="2578802"/>
              <a:ext cx="81760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Легкие весёлые упражнения на разогрев голоса и раскрепощение</a:t>
              </a:r>
            </a:p>
          </p:txBody>
        </p:sp>
      </p:grp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9F11D674-7C5A-471A-8BFA-5E93E7E98C6B}"/>
              </a:ext>
            </a:extLst>
          </p:cNvPr>
          <p:cNvGrpSpPr/>
          <p:nvPr/>
        </p:nvGrpSpPr>
        <p:grpSpPr>
          <a:xfrm>
            <a:off x="2181609" y="2755731"/>
            <a:ext cx="9405332" cy="701080"/>
            <a:chOff x="3070655" y="2185499"/>
            <a:chExt cx="8516287" cy="701080"/>
          </a:xfrm>
        </p:grpSpPr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6F1B6DA7-529F-4068-8C66-24CA5CAAC1D2}"/>
                </a:ext>
              </a:extLst>
            </p:cNvPr>
            <p:cNvSpPr txBox="1"/>
            <p:nvPr/>
          </p:nvSpPr>
          <p:spPr>
            <a:xfrm>
              <a:off x="3070655" y="2185499"/>
              <a:ext cx="85162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ru-RU" sz="1800" dirty="0">
                  <a:solidFill>
                    <a:srgbClr val="131313"/>
                  </a:solidFill>
                </a:rPr>
                <a:t>2.   Кубик-микрофон </a:t>
              </a:r>
            </a:p>
          </p:txBody>
        </p:sp>
        <p:sp>
          <p:nvSpPr>
            <p:cNvPr id="77" name="Прямоугольник 76">
              <a:extLst>
                <a:ext uri="{FF2B5EF4-FFF2-40B4-BE49-F238E27FC236}">
                  <a16:creationId xmlns:a16="http://schemas.microsoft.com/office/drawing/2014/main" id="{D56A2C8F-FB32-4D1F-B59A-E1CEE1EAA463}"/>
                </a:ext>
              </a:extLst>
            </p:cNvPr>
            <p:cNvSpPr/>
            <p:nvPr/>
          </p:nvSpPr>
          <p:spPr>
            <a:xfrm>
              <a:off x="3410857" y="2578802"/>
              <a:ext cx="81760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Перекидывание участниками мягкого микрофона с исполнением известных композиций</a:t>
              </a:r>
            </a:p>
          </p:txBody>
        </p:sp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F3EBC4ED-F7BD-43ED-802D-6E83DE8FC338}"/>
              </a:ext>
            </a:extLst>
          </p:cNvPr>
          <p:cNvGrpSpPr/>
          <p:nvPr/>
        </p:nvGrpSpPr>
        <p:grpSpPr>
          <a:xfrm>
            <a:off x="2181608" y="3492509"/>
            <a:ext cx="9405332" cy="701080"/>
            <a:chOff x="3070655" y="2185499"/>
            <a:chExt cx="8516287" cy="701080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DC35D597-EF1A-4047-998E-FCB64CA0395A}"/>
                </a:ext>
              </a:extLst>
            </p:cNvPr>
            <p:cNvSpPr txBox="1"/>
            <p:nvPr/>
          </p:nvSpPr>
          <p:spPr>
            <a:xfrm>
              <a:off x="3070655" y="2185499"/>
              <a:ext cx="85162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ru-RU" sz="1800" dirty="0">
                  <a:solidFill>
                    <a:srgbClr val="131313"/>
                  </a:solidFill>
                </a:rPr>
                <a:t>3.   Запись голосов</a:t>
              </a:r>
              <a:endParaRPr lang="ru-RU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80" name="Прямоугольник 79">
              <a:extLst>
                <a:ext uri="{FF2B5EF4-FFF2-40B4-BE49-F238E27FC236}">
                  <a16:creationId xmlns:a16="http://schemas.microsoft.com/office/drawing/2014/main" id="{7B525879-ED5C-48F1-9319-CB1AD3AE8E30}"/>
                </a:ext>
              </a:extLst>
            </p:cNvPr>
            <p:cNvSpPr/>
            <p:nvPr/>
          </p:nvSpPr>
          <p:spPr>
            <a:xfrm>
              <a:off x="3410857" y="2578802"/>
              <a:ext cx="81760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Запись музыкальных фраз участников для сведения в трек</a:t>
              </a:r>
            </a:p>
          </p:txBody>
        </p:sp>
      </p:grpSp>
      <p:grpSp>
        <p:nvGrpSpPr>
          <p:cNvPr id="81" name="Группа 80">
            <a:extLst>
              <a:ext uri="{FF2B5EF4-FFF2-40B4-BE49-F238E27FC236}">
                <a16:creationId xmlns:a16="http://schemas.microsoft.com/office/drawing/2014/main" id="{57CA6950-B469-4A4C-90FA-3614BC0A224C}"/>
              </a:ext>
            </a:extLst>
          </p:cNvPr>
          <p:cNvGrpSpPr/>
          <p:nvPr/>
        </p:nvGrpSpPr>
        <p:grpSpPr>
          <a:xfrm>
            <a:off x="2177211" y="4239445"/>
            <a:ext cx="9405332" cy="701080"/>
            <a:chOff x="3070655" y="2185499"/>
            <a:chExt cx="8516287" cy="701080"/>
          </a:xfrm>
        </p:grpSpPr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B15DA7AD-24B8-4B75-8123-F2C3994D839D}"/>
                </a:ext>
              </a:extLst>
            </p:cNvPr>
            <p:cNvSpPr txBox="1"/>
            <p:nvPr/>
          </p:nvSpPr>
          <p:spPr>
            <a:xfrm>
              <a:off x="3070655" y="2185499"/>
              <a:ext cx="85162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ru-RU" sz="1800" dirty="0">
                  <a:solidFill>
                    <a:srgbClr val="131313"/>
                  </a:solidFill>
                </a:rPr>
                <a:t>4.   Исполнение гимна</a:t>
              </a:r>
              <a:endParaRPr lang="ru-RU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83" name="Прямоугольник 82">
              <a:extLst>
                <a:ext uri="{FF2B5EF4-FFF2-40B4-BE49-F238E27FC236}">
                  <a16:creationId xmlns:a16="http://schemas.microsoft.com/office/drawing/2014/main" id="{532B349E-E120-409B-B2E7-54ECD81A6CAB}"/>
                </a:ext>
              </a:extLst>
            </p:cNvPr>
            <p:cNvSpPr/>
            <p:nvPr/>
          </p:nvSpPr>
          <p:spPr>
            <a:xfrm>
              <a:off x="3410857" y="2578802"/>
              <a:ext cx="81760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Репетиция припева + общее исполнение гимна со вставкой записанных голосов участников</a:t>
              </a:r>
            </a:p>
          </p:txBody>
        </p:sp>
      </p:grp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8567F508-A97E-4A96-AF96-8F0985BEA06A}"/>
              </a:ext>
            </a:extLst>
          </p:cNvPr>
          <p:cNvGrpSpPr/>
          <p:nvPr/>
        </p:nvGrpSpPr>
        <p:grpSpPr>
          <a:xfrm>
            <a:off x="2177211" y="4986953"/>
            <a:ext cx="9405332" cy="701080"/>
            <a:chOff x="3070655" y="2185499"/>
            <a:chExt cx="8516287" cy="701080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0F9BCF58-BA9D-4268-9886-DC26FABB1DB6}"/>
                </a:ext>
              </a:extLst>
            </p:cNvPr>
            <p:cNvSpPr txBox="1"/>
            <p:nvPr/>
          </p:nvSpPr>
          <p:spPr>
            <a:xfrm>
              <a:off x="3070655" y="2185499"/>
              <a:ext cx="85162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ru-RU" sz="1800" dirty="0">
                  <a:solidFill>
                    <a:srgbClr val="131313"/>
                  </a:solidFill>
                </a:rPr>
                <a:t>5.   </a:t>
              </a:r>
              <a:r>
                <a:rPr lang="en-US" sz="1800" dirty="0">
                  <a:solidFill>
                    <a:srgbClr val="131313"/>
                  </a:solidFill>
                </a:rPr>
                <a:t>Post-production </a:t>
              </a:r>
              <a:r>
                <a:rPr lang="en-US" sz="1800" dirty="0">
                  <a:solidFill>
                    <a:schemeClr val="bg1">
                      <a:lumMod val="75000"/>
                    </a:schemeClr>
                  </a:solidFill>
                </a:rPr>
                <a:t>(</a:t>
              </a:r>
              <a:r>
                <a:rPr lang="ru-RU" sz="1800" dirty="0">
                  <a:solidFill>
                    <a:schemeClr val="bg1">
                      <a:lumMod val="75000"/>
                    </a:schemeClr>
                  </a:solidFill>
                </a:rPr>
                <a:t>после программы)</a:t>
              </a:r>
              <a:endParaRPr lang="ru-RU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86" name="Прямоугольник 85">
              <a:extLst>
                <a:ext uri="{FF2B5EF4-FFF2-40B4-BE49-F238E27FC236}">
                  <a16:creationId xmlns:a16="http://schemas.microsoft.com/office/drawing/2014/main" id="{D5D2E1CA-4167-4A6A-B33E-C0D3D5C37CC2}"/>
                </a:ext>
              </a:extLst>
            </p:cNvPr>
            <p:cNvSpPr/>
            <p:nvPr/>
          </p:nvSpPr>
          <p:spPr>
            <a:xfrm>
              <a:off x="3410857" y="2578802"/>
              <a:ext cx="81760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«Чистая» запись вокала ведущего и точечная обработка получившегося трека</a:t>
              </a:r>
            </a:p>
          </p:txBody>
        </p: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96076E8A-C94F-4AB4-83F5-6C6A262A7527}"/>
              </a:ext>
            </a:extLst>
          </p:cNvPr>
          <p:cNvGrpSpPr/>
          <p:nvPr/>
        </p:nvGrpSpPr>
        <p:grpSpPr>
          <a:xfrm>
            <a:off x="571643" y="806449"/>
            <a:ext cx="11010900" cy="973399"/>
            <a:chOff x="571643" y="1128275"/>
            <a:chExt cx="11010900" cy="973399"/>
          </a:xfrm>
        </p:grpSpPr>
        <p:sp>
          <p:nvSpPr>
            <p:cNvPr id="25" name="Прямоугольник: скругленные углы 24">
              <a:extLst>
                <a:ext uri="{FF2B5EF4-FFF2-40B4-BE49-F238E27FC236}">
                  <a16:creationId xmlns:a16="http://schemas.microsoft.com/office/drawing/2014/main" id="{B7FA98C1-2D0F-4E00-B54F-35540008E781}"/>
                </a:ext>
              </a:extLst>
            </p:cNvPr>
            <p:cNvSpPr/>
            <p:nvPr/>
          </p:nvSpPr>
          <p:spPr>
            <a:xfrm>
              <a:off x="571643" y="1128275"/>
              <a:ext cx="11010900" cy="973399"/>
            </a:xfrm>
            <a:prstGeom prst="roundRect">
              <a:avLst>
                <a:gd name="adj" fmla="val 17485"/>
              </a:avLst>
            </a:prstGeom>
            <a:solidFill>
              <a:srgbClr val="1D1D1F"/>
            </a:solidFill>
            <a:ln w="28575">
              <a:noFill/>
            </a:ln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51" name="Группа 50">
              <a:extLst>
                <a:ext uri="{FF2B5EF4-FFF2-40B4-BE49-F238E27FC236}">
                  <a16:creationId xmlns:a16="http://schemas.microsoft.com/office/drawing/2014/main" id="{6F298C2B-C5FE-4A44-9769-9C1D585E00D4}"/>
                </a:ext>
              </a:extLst>
            </p:cNvPr>
            <p:cNvGrpSpPr/>
            <p:nvPr/>
          </p:nvGrpSpPr>
          <p:grpSpPr>
            <a:xfrm>
              <a:off x="1059404" y="1972991"/>
              <a:ext cx="10034263" cy="122505"/>
              <a:chOff x="1097361" y="2017486"/>
              <a:chExt cx="10034263" cy="257412"/>
            </a:xfrm>
          </p:grpSpPr>
          <p:cxnSp>
            <p:nvCxnSpPr>
              <p:cNvPr id="4" name="Прямая соединительная линия 3">
                <a:extLst>
                  <a:ext uri="{FF2B5EF4-FFF2-40B4-BE49-F238E27FC236}">
                    <a16:creationId xmlns:a16="http://schemas.microsoft.com/office/drawing/2014/main" id="{C55F8D5F-CD39-4C98-8A52-5267C7F73D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7361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Прямая соединительная линия 39">
                <a:extLst>
                  <a:ext uri="{FF2B5EF4-FFF2-40B4-BE49-F238E27FC236}">
                    <a16:creationId xmlns:a16="http://schemas.microsoft.com/office/drawing/2014/main" id="{64A35372-DEF3-434E-85A9-B006BA21E6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00787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Прямая соединительная линия 40">
                <a:extLst>
                  <a:ext uri="{FF2B5EF4-FFF2-40B4-BE49-F238E27FC236}">
                    <a16:creationId xmlns:a16="http://schemas.microsoft.com/office/drawing/2014/main" id="{2C9E6FA2-58D9-4EAF-933F-7747FB85B1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04213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Прямая соединительная линия 41">
                <a:extLst>
                  <a:ext uri="{FF2B5EF4-FFF2-40B4-BE49-F238E27FC236}">
                    <a16:creationId xmlns:a16="http://schemas.microsoft.com/office/drawing/2014/main" id="{BA45C838-8126-449F-9955-E519AFCAA1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07639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Прямая соединительная линия 42">
                <a:extLst>
                  <a:ext uri="{FF2B5EF4-FFF2-40B4-BE49-F238E27FC236}">
                    <a16:creationId xmlns:a16="http://schemas.microsoft.com/office/drawing/2014/main" id="{91BE265C-8C45-456F-BCAA-A6E776BB49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11065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Прямая соединительная линия 43">
                <a:extLst>
                  <a:ext uri="{FF2B5EF4-FFF2-40B4-BE49-F238E27FC236}">
                    <a16:creationId xmlns:a16="http://schemas.microsoft.com/office/drawing/2014/main" id="{C62C04D9-3B46-4349-81DA-E784023075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14491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Прямая соединительная линия 44">
                <a:extLst>
                  <a:ext uri="{FF2B5EF4-FFF2-40B4-BE49-F238E27FC236}">
                    <a16:creationId xmlns:a16="http://schemas.microsoft.com/office/drawing/2014/main" id="{1FA5EF17-3F1C-469D-BD73-58767BA625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17917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Прямая соединительная линия 45">
                <a:extLst>
                  <a:ext uri="{FF2B5EF4-FFF2-40B4-BE49-F238E27FC236}">
                    <a16:creationId xmlns:a16="http://schemas.microsoft.com/office/drawing/2014/main" id="{2EACE665-107C-4FE5-B9C2-185DC35F881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21343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Прямая соединительная линия 46">
                <a:extLst>
                  <a:ext uri="{FF2B5EF4-FFF2-40B4-BE49-F238E27FC236}">
                    <a16:creationId xmlns:a16="http://schemas.microsoft.com/office/drawing/2014/main" id="{5AC0C345-43E8-4C16-ADF3-DD440C9BFC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31624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Прямая соединительная линия 47">
                <a:extLst>
                  <a:ext uri="{FF2B5EF4-FFF2-40B4-BE49-F238E27FC236}">
                    <a16:creationId xmlns:a16="http://schemas.microsoft.com/office/drawing/2014/main" id="{C661962B-9D60-4C7B-89F2-19E5A27834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24769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Прямая соединительная линия 48">
                <a:extLst>
                  <a:ext uri="{FF2B5EF4-FFF2-40B4-BE49-F238E27FC236}">
                    <a16:creationId xmlns:a16="http://schemas.microsoft.com/office/drawing/2014/main" id="{A18A44E1-DD64-48BF-8FEC-D5E2F96752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28195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" name="Группа 52">
              <a:extLst>
                <a:ext uri="{FF2B5EF4-FFF2-40B4-BE49-F238E27FC236}">
                  <a16:creationId xmlns:a16="http://schemas.microsoft.com/office/drawing/2014/main" id="{A72B2D80-4B73-4C0F-B3F3-AC2F9689D2EE}"/>
                </a:ext>
              </a:extLst>
            </p:cNvPr>
            <p:cNvGrpSpPr/>
            <p:nvPr/>
          </p:nvGrpSpPr>
          <p:grpSpPr>
            <a:xfrm>
              <a:off x="1059404" y="1579795"/>
              <a:ext cx="2474015" cy="338554"/>
              <a:chOff x="1300766" y="1240666"/>
              <a:chExt cx="2474015" cy="338554"/>
            </a:xfrm>
          </p:grpSpPr>
          <p:sp>
            <p:nvSpPr>
              <p:cNvPr id="29" name="Прямоугольник: скругленные углы 28">
                <a:extLst>
                  <a:ext uri="{FF2B5EF4-FFF2-40B4-BE49-F238E27FC236}">
                    <a16:creationId xmlns:a16="http://schemas.microsoft.com/office/drawing/2014/main" id="{018E4AAE-ED83-4EF5-84F9-F37F475E05CD}"/>
                  </a:ext>
                </a:extLst>
              </p:cNvPr>
              <p:cNvSpPr/>
              <p:nvPr/>
            </p:nvSpPr>
            <p:spPr>
              <a:xfrm>
                <a:off x="1300766" y="1303014"/>
                <a:ext cx="2471128" cy="208241"/>
              </a:xfrm>
              <a:prstGeom prst="roundRect">
                <a:avLst>
                  <a:gd name="adj" fmla="val 17011"/>
                </a:avLst>
              </a:prstGeom>
              <a:gradFill>
                <a:gsLst>
                  <a:gs pos="0">
                    <a:srgbClr val="76CE00"/>
                  </a:gs>
                  <a:gs pos="65000">
                    <a:srgbClr val="2FBB05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52" name="Прямоугольник 51">
                <a:extLst>
                  <a:ext uri="{FF2B5EF4-FFF2-40B4-BE49-F238E27FC236}">
                    <a16:creationId xmlns:a16="http://schemas.microsoft.com/office/drawing/2014/main" id="{A294589B-4B3C-4ED7-8BD3-0AE2B204AC0A}"/>
                  </a:ext>
                </a:extLst>
              </p:cNvPr>
              <p:cNvSpPr/>
              <p:nvPr/>
            </p:nvSpPr>
            <p:spPr>
              <a:xfrm>
                <a:off x="3495537" y="1240666"/>
                <a:ext cx="279244" cy="338554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ru-RU" sz="1600" dirty="0">
                    <a:solidFill>
                      <a:srgbClr val="1D7103"/>
                    </a:solidFill>
                    <a:latin typeface="Creata Black" panose="00000A00000000000000" pitchFamily="2" charset="-52"/>
                  </a:rPr>
                  <a:t>1</a:t>
                </a:r>
              </a:p>
            </p:txBody>
          </p:sp>
        </p:grpSp>
        <p:grpSp>
          <p:nvGrpSpPr>
            <p:cNvPr id="54" name="Группа 53">
              <a:extLst>
                <a:ext uri="{FF2B5EF4-FFF2-40B4-BE49-F238E27FC236}">
                  <a16:creationId xmlns:a16="http://schemas.microsoft.com/office/drawing/2014/main" id="{61617083-70E4-42A1-A2DF-893BF5DD094C}"/>
                </a:ext>
              </a:extLst>
            </p:cNvPr>
            <p:cNvGrpSpPr/>
            <p:nvPr/>
          </p:nvGrpSpPr>
          <p:grpSpPr>
            <a:xfrm>
              <a:off x="3627015" y="1507086"/>
              <a:ext cx="3925993" cy="338554"/>
              <a:chOff x="1891674" y="1439065"/>
              <a:chExt cx="3925993" cy="338554"/>
            </a:xfrm>
          </p:grpSpPr>
          <p:sp>
            <p:nvSpPr>
              <p:cNvPr id="55" name="Прямоугольник: скругленные углы 54">
                <a:extLst>
                  <a:ext uri="{FF2B5EF4-FFF2-40B4-BE49-F238E27FC236}">
                    <a16:creationId xmlns:a16="http://schemas.microsoft.com/office/drawing/2014/main" id="{5641FFD8-6FED-4E50-B478-2F08AB9BCBFE}"/>
                  </a:ext>
                </a:extLst>
              </p:cNvPr>
              <p:cNvSpPr/>
              <p:nvPr/>
            </p:nvSpPr>
            <p:spPr>
              <a:xfrm>
                <a:off x="1891674" y="1508882"/>
                <a:ext cx="3923129" cy="208241"/>
              </a:xfrm>
              <a:prstGeom prst="roundRect">
                <a:avLst>
                  <a:gd name="adj" fmla="val 17011"/>
                </a:avLst>
              </a:prstGeom>
              <a:gradFill>
                <a:gsLst>
                  <a:gs pos="0">
                    <a:srgbClr val="76CE00"/>
                  </a:gs>
                  <a:gs pos="65000">
                    <a:srgbClr val="2FBB05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56" name="Прямоугольник 55">
                <a:extLst>
                  <a:ext uri="{FF2B5EF4-FFF2-40B4-BE49-F238E27FC236}">
                    <a16:creationId xmlns:a16="http://schemas.microsoft.com/office/drawing/2014/main" id="{1BF055E4-A253-49F7-82EF-A54AAC5A1D61}"/>
                  </a:ext>
                </a:extLst>
              </p:cNvPr>
              <p:cNvSpPr/>
              <p:nvPr/>
            </p:nvSpPr>
            <p:spPr>
              <a:xfrm>
                <a:off x="5504761" y="1439065"/>
                <a:ext cx="312906" cy="338554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ru-RU" sz="1600" dirty="0">
                    <a:solidFill>
                      <a:srgbClr val="1D7103"/>
                    </a:solidFill>
                    <a:latin typeface="Creata Black" panose="00000A00000000000000" pitchFamily="2" charset="-52"/>
                  </a:rPr>
                  <a:t>2</a:t>
                </a:r>
              </a:p>
            </p:txBody>
          </p:sp>
        </p:grpSp>
        <p:grpSp>
          <p:nvGrpSpPr>
            <p:cNvPr id="57" name="Группа 56">
              <a:extLst>
                <a:ext uri="{FF2B5EF4-FFF2-40B4-BE49-F238E27FC236}">
                  <a16:creationId xmlns:a16="http://schemas.microsoft.com/office/drawing/2014/main" id="{8ECDD696-507D-4451-9D2F-B019D6066B59}"/>
                </a:ext>
              </a:extLst>
            </p:cNvPr>
            <p:cNvGrpSpPr/>
            <p:nvPr/>
          </p:nvGrpSpPr>
          <p:grpSpPr>
            <a:xfrm>
              <a:off x="7643738" y="1581372"/>
              <a:ext cx="1443072" cy="338554"/>
              <a:chOff x="2635554" y="1242245"/>
              <a:chExt cx="752434" cy="338554"/>
            </a:xfrm>
          </p:grpSpPr>
          <p:sp>
            <p:nvSpPr>
              <p:cNvPr id="58" name="Прямоугольник: скругленные углы 57">
                <a:extLst>
                  <a:ext uri="{FF2B5EF4-FFF2-40B4-BE49-F238E27FC236}">
                    <a16:creationId xmlns:a16="http://schemas.microsoft.com/office/drawing/2014/main" id="{BB68DB1A-0AA9-430F-AEF6-B077B74873FB}"/>
                  </a:ext>
                </a:extLst>
              </p:cNvPr>
              <p:cNvSpPr/>
              <p:nvPr/>
            </p:nvSpPr>
            <p:spPr>
              <a:xfrm>
                <a:off x="2635554" y="1303014"/>
                <a:ext cx="752434" cy="208241"/>
              </a:xfrm>
              <a:prstGeom prst="roundRect">
                <a:avLst>
                  <a:gd name="adj" fmla="val 17011"/>
                </a:avLst>
              </a:prstGeom>
              <a:gradFill>
                <a:gsLst>
                  <a:gs pos="0">
                    <a:srgbClr val="76CE00"/>
                  </a:gs>
                  <a:gs pos="65000">
                    <a:srgbClr val="2FBB05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59" name="Прямоугольник 58">
                <a:extLst>
                  <a:ext uri="{FF2B5EF4-FFF2-40B4-BE49-F238E27FC236}">
                    <a16:creationId xmlns:a16="http://schemas.microsoft.com/office/drawing/2014/main" id="{AB04FE05-19F3-49E5-8431-054AB4CB39ED}"/>
                  </a:ext>
                </a:extLst>
              </p:cNvPr>
              <p:cNvSpPr/>
              <p:nvPr/>
            </p:nvSpPr>
            <p:spPr>
              <a:xfrm>
                <a:off x="3221848" y="1242245"/>
                <a:ext cx="163153" cy="338554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ru-RU" sz="1600" dirty="0">
                    <a:solidFill>
                      <a:srgbClr val="1D7103"/>
                    </a:solidFill>
                    <a:latin typeface="Creata Black" panose="00000A00000000000000" pitchFamily="2" charset="-52"/>
                  </a:rPr>
                  <a:t>3</a:t>
                </a:r>
              </a:p>
            </p:txBody>
          </p:sp>
        </p:grpSp>
        <p:grpSp>
          <p:nvGrpSpPr>
            <p:cNvPr id="60" name="Группа 59">
              <a:extLst>
                <a:ext uri="{FF2B5EF4-FFF2-40B4-BE49-F238E27FC236}">
                  <a16:creationId xmlns:a16="http://schemas.microsoft.com/office/drawing/2014/main" id="{29B965B1-5E4D-49F9-ACDD-DD1F87A3F362}"/>
                </a:ext>
              </a:extLst>
            </p:cNvPr>
            <p:cNvGrpSpPr/>
            <p:nvPr/>
          </p:nvGrpSpPr>
          <p:grpSpPr>
            <a:xfrm>
              <a:off x="9177540" y="1515083"/>
              <a:ext cx="1916127" cy="338554"/>
              <a:chOff x="2989410" y="1428372"/>
              <a:chExt cx="1916127" cy="338554"/>
            </a:xfrm>
          </p:grpSpPr>
          <p:sp>
            <p:nvSpPr>
              <p:cNvPr id="61" name="Прямоугольник: скругленные углы 60">
                <a:extLst>
                  <a:ext uri="{FF2B5EF4-FFF2-40B4-BE49-F238E27FC236}">
                    <a16:creationId xmlns:a16="http://schemas.microsoft.com/office/drawing/2014/main" id="{E589B1DD-0C7F-48D6-B0A9-D6A95E5A2006}"/>
                  </a:ext>
                </a:extLst>
              </p:cNvPr>
              <p:cNvSpPr/>
              <p:nvPr/>
            </p:nvSpPr>
            <p:spPr>
              <a:xfrm>
                <a:off x="2989410" y="1490718"/>
                <a:ext cx="1916127" cy="208241"/>
              </a:xfrm>
              <a:prstGeom prst="roundRect">
                <a:avLst>
                  <a:gd name="adj" fmla="val 17011"/>
                </a:avLst>
              </a:prstGeom>
              <a:gradFill>
                <a:gsLst>
                  <a:gs pos="0">
                    <a:srgbClr val="76CE00"/>
                  </a:gs>
                  <a:gs pos="65000">
                    <a:srgbClr val="2FBB05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62" name="Прямоугольник 61">
                <a:extLst>
                  <a:ext uri="{FF2B5EF4-FFF2-40B4-BE49-F238E27FC236}">
                    <a16:creationId xmlns:a16="http://schemas.microsoft.com/office/drawing/2014/main" id="{F1EE4829-42A7-4F21-9044-711967876238}"/>
                  </a:ext>
                </a:extLst>
              </p:cNvPr>
              <p:cNvSpPr/>
              <p:nvPr/>
            </p:nvSpPr>
            <p:spPr>
              <a:xfrm>
                <a:off x="4567465" y="1428372"/>
                <a:ext cx="324128" cy="338554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ru-RU" sz="1600" dirty="0">
                    <a:solidFill>
                      <a:srgbClr val="1D7103"/>
                    </a:solidFill>
                    <a:latin typeface="Creata Black" panose="00000A00000000000000" pitchFamily="2" charset="-52"/>
                  </a:rPr>
                  <a:t>4</a:t>
                </a:r>
              </a:p>
            </p:txBody>
          </p:sp>
        </p:grpSp>
        <p:sp>
          <p:nvSpPr>
            <p:cNvPr id="87" name="Прямоугольник 86">
              <a:extLst>
                <a:ext uri="{FF2B5EF4-FFF2-40B4-BE49-F238E27FC236}">
                  <a16:creationId xmlns:a16="http://schemas.microsoft.com/office/drawing/2014/main" id="{8F4CECF9-D70B-480F-9EDB-4C0A88D3B2C4}"/>
                </a:ext>
              </a:extLst>
            </p:cNvPr>
            <p:cNvSpPr/>
            <p:nvPr/>
          </p:nvSpPr>
          <p:spPr>
            <a:xfrm>
              <a:off x="3028534" y="1181656"/>
              <a:ext cx="6096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ru-RU" dirty="0">
                  <a:solidFill>
                    <a:schemeClr val="bg1">
                      <a:lumMod val="50000"/>
                    </a:schemeClr>
                  </a:solidFill>
                  <a:latin typeface="Creata" panose="00000500000000000000" pitchFamily="2" charset="-52"/>
                </a:rPr>
                <a:t>Общее время программы 15-30 минут</a:t>
              </a:r>
            </a:p>
          </p:txBody>
        </p:sp>
      </p:grpSp>
      <p:sp>
        <p:nvSpPr>
          <p:cNvPr id="90" name="Овал 89">
            <a:extLst>
              <a:ext uri="{FF2B5EF4-FFF2-40B4-BE49-F238E27FC236}">
                <a16:creationId xmlns:a16="http://schemas.microsoft.com/office/drawing/2014/main" id="{210728FC-57E5-4FA3-817B-23F8DEEFB841}"/>
              </a:ext>
            </a:extLst>
          </p:cNvPr>
          <p:cNvSpPr/>
          <p:nvPr/>
        </p:nvSpPr>
        <p:spPr>
          <a:xfrm>
            <a:off x="1407465" y="5134233"/>
            <a:ext cx="278527" cy="278527"/>
          </a:xfrm>
          <a:prstGeom prst="ellipse">
            <a:avLst/>
          </a:prstGeom>
          <a:solidFill>
            <a:schemeClr val="bg1"/>
          </a:solidFill>
          <a:ln w="111125">
            <a:solidFill>
              <a:srgbClr val="2EB3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Овал 90">
            <a:extLst>
              <a:ext uri="{FF2B5EF4-FFF2-40B4-BE49-F238E27FC236}">
                <a16:creationId xmlns:a16="http://schemas.microsoft.com/office/drawing/2014/main" id="{81E159D7-5A88-45EA-BBA2-C7EC8A278402}"/>
              </a:ext>
            </a:extLst>
          </p:cNvPr>
          <p:cNvSpPr/>
          <p:nvPr/>
        </p:nvSpPr>
        <p:spPr>
          <a:xfrm>
            <a:off x="1407465" y="4354221"/>
            <a:ext cx="278527" cy="278527"/>
          </a:xfrm>
          <a:prstGeom prst="ellipse">
            <a:avLst/>
          </a:prstGeom>
          <a:solidFill>
            <a:schemeClr val="bg1"/>
          </a:solidFill>
          <a:ln w="111125">
            <a:solidFill>
              <a:srgbClr val="2EB3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Овал 91">
            <a:extLst>
              <a:ext uri="{FF2B5EF4-FFF2-40B4-BE49-F238E27FC236}">
                <a16:creationId xmlns:a16="http://schemas.microsoft.com/office/drawing/2014/main" id="{F08CE5BF-14FC-4B98-8140-4802ECF25ADE}"/>
              </a:ext>
            </a:extLst>
          </p:cNvPr>
          <p:cNvSpPr/>
          <p:nvPr/>
        </p:nvSpPr>
        <p:spPr>
          <a:xfrm>
            <a:off x="1407465" y="3600613"/>
            <a:ext cx="278527" cy="278527"/>
          </a:xfrm>
          <a:prstGeom prst="ellipse">
            <a:avLst/>
          </a:prstGeom>
          <a:solidFill>
            <a:schemeClr val="bg1"/>
          </a:solidFill>
          <a:ln w="111125">
            <a:solidFill>
              <a:srgbClr val="2EB3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Овал 92">
            <a:extLst>
              <a:ext uri="{FF2B5EF4-FFF2-40B4-BE49-F238E27FC236}">
                <a16:creationId xmlns:a16="http://schemas.microsoft.com/office/drawing/2014/main" id="{CBCF2CAC-6C13-4B81-9F8D-31A76D89A9BE}"/>
              </a:ext>
            </a:extLst>
          </p:cNvPr>
          <p:cNvSpPr/>
          <p:nvPr/>
        </p:nvSpPr>
        <p:spPr>
          <a:xfrm>
            <a:off x="1407465" y="2875407"/>
            <a:ext cx="278527" cy="278527"/>
          </a:xfrm>
          <a:prstGeom prst="ellipse">
            <a:avLst/>
          </a:prstGeom>
          <a:solidFill>
            <a:schemeClr val="bg1"/>
          </a:solidFill>
          <a:ln w="111125">
            <a:solidFill>
              <a:srgbClr val="2EB3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Овал 93">
            <a:extLst>
              <a:ext uri="{FF2B5EF4-FFF2-40B4-BE49-F238E27FC236}">
                <a16:creationId xmlns:a16="http://schemas.microsoft.com/office/drawing/2014/main" id="{13F47384-6E0A-425D-9224-DC53251E9D7D}"/>
              </a:ext>
            </a:extLst>
          </p:cNvPr>
          <p:cNvSpPr/>
          <p:nvPr/>
        </p:nvSpPr>
        <p:spPr>
          <a:xfrm>
            <a:off x="1407465" y="2150044"/>
            <a:ext cx="278527" cy="278527"/>
          </a:xfrm>
          <a:prstGeom prst="ellipse">
            <a:avLst/>
          </a:prstGeom>
          <a:solidFill>
            <a:schemeClr val="bg1"/>
          </a:solidFill>
          <a:ln w="111125">
            <a:solidFill>
              <a:srgbClr val="2EB3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D827D47-93B9-44DD-9C5F-C4B4A45EBC9A}"/>
              </a:ext>
            </a:extLst>
          </p:cNvPr>
          <p:cNvSpPr txBox="1"/>
          <p:nvPr/>
        </p:nvSpPr>
        <p:spPr>
          <a:xfrm>
            <a:off x="270439" y="350378"/>
            <a:ext cx="34579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rPr>
              <a:t>вокальный интерактив  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rPr>
              <a:t>структура</a:t>
            </a:r>
          </a:p>
        </p:txBody>
      </p:sp>
    </p:spTree>
    <p:extLst>
      <p:ext uri="{BB962C8B-B14F-4D97-AF65-F5344CB8AC3E}">
        <p14:creationId xmlns:p14="http://schemas.microsoft.com/office/powerpoint/2010/main" val="40449355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41CF1AD-E1BC-42C6-8CB5-8DEDC5CB85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F355B2BB-E9AE-4219-BD82-90008AD77A57}"/>
              </a:ext>
            </a:extLst>
          </p:cNvPr>
          <p:cNvGrpSpPr/>
          <p:nvPr/>
        </p:nvGrpSpPr>
        <p:grpSpPr>
          <a:xfrm>
            <a:off x="8080052" y="590661"/>
            <a:ext cx="3350644" cy="5581539"/>
            <a:chOff x="8143552" y="349361"/>
            <a:chExt cx="3350644" cy="5581539"/>
          </a:xfrm>
        </p:grpSpPr>
        <p:sp>
          <p:nvSpPr>
            <p:cNvPr id="251" name="Прямоугольник: скругленные углы 250">
              <a:extLst>
                <a:ext uri="{FF2B5EF4-FFF2-40B4-BE49-F238E27FC236}">
                  <a16:creationId xmlns:a16="http://schemas.microsoft.com/office/drawing/2014/main" id="{0A5A3753-907A-473C-9804-F92C04C9C903}"/>
                </a:ext>
              </a:extLst>
            </p:cNvPr>
            <p:cNvSpPr/>
            <p:nvPr/>
          </p:nvSpPr>
          <p:spPr>
            <a:xfrm>
              <a:off x="8143553" y="349361"/>
              <a:ext cx="3289157" cy="5581539"/>
            </a:xfrm>
            <a:prstGeom prst="roundRect">
              <a:avLst>
                <a:gd name="adj" fmla="val 5571"/>
              </a:avLst>
            </a:prstGeom>
            <a:solidFill>
              <a:schemeClr val="bg1"/>
            </a:solidFill>
            <a:ln w="28575">
              <a:solidFill>
                <a:srgbClr val="2EB305"/>
              </a:solidFill>
            </a:ln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52" name="Прямоугольник: скругленные углы 251">
              <a:extLst>
                <a:ext uri="{FF2B5EF4-FFF2-40B4-BE49-F238E27FC236}">
                  <a16:creationId xmlns:a16="http://schemas.microsoft.com/office/drawing/2014/main" id="{9F5184A8-361C-4502-A2AE-4BA7D0CD6395}"/>
                </a:ext>
              </a:extLst>
            </p:cNvPr>
            <p:cNvSpPr/>
            <p:nvPr/>
          </p:nvSpPr>
          <p:spPr>
            <a:xfrm>
              <a:off x="8143552" y="349362"/>
              <a:ext cx="3289157" cy="700088"/>
            </a:xfrm>
            <a:prstGeom prst="roundRect">
              <a:avLst>
                <a:gd name="adj" fmla="val 23474"/>
              </a:avLst>
            </a:prstGeom>
            <a:gradFill>
              <a:gsLst>
                <a:gs pos="0">
                  <a:srgbClr val="76CE00"/>
                </a:gs>
                <a:gs pos="65000">
                  <a:srgbClr val="2FBB05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53" name="Прямоугольник 252">
              <a:extLst>
                <a:ext uri="{FF2B5EF4-FFF2-40B4-BE49-F238E27FC236}">
                  <a16:creationId xmlns:a16="http://schemas.microsoft.com/office/drawing/2014/main" id="{8995A49A-34FF-4079-922F-1F65F42DF182}"/>
                </a:ext>
              </a:extLst>
            </p:cNvPr>
            <p:cNvSpPr/>
            <p:nvPr/>
          </p:nvSpPr>
          <p:spPr>
            <a:xfrm>
              <a:off x="8532024" y="466553"/>
              <a:ext cx="2512226" cy="46166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dirty="0">
                  <a:solidFill>
                    <a:schemeClr val="bg1">
                      <a:lumMod val="95000"/>
                    </a:schemeClr>
                  </a:solidFill>
                  <a:latin typeface="Creata Black" panose="00000A00000000000000" pitchFamily="2" charset="-52"/>
                </a:rPr>
                <a:t>БИТБОКС ХИТ</a:t>
              </a:r>
            </a:p>
          </p:txBody>
        </p:sp>
        <p:sp>
          <p:nvSpPr>
            <p:cNvPr id="274" name="TextBox 273">
              <a:extLst>
                <a:ext uri="{FF2B5EF4-FFF2-40B4-BE49-F238E27FC236}">
                  <a16:creationId xmlns:a16="http://schemas.microsoft.com/office/drawing/2014/main" id="{E65ED5E5-64A5-4B5D-9153-0E15253F7C6D}"/>
                </a:ext>
              </a:extLst>
            </p:cNvPr>
            <p:cNvSpPr txBox="1"/>
            <p:nvPr/>
          </p:nvSpPr>
          <p:spPr>
            <a:xfrm>
              <a:off x="8398344" y="1171028"/>
              <a:ext cx="28867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r>
                <a:rPr lang="ru-RU" dirty="0">
                  <a:solidFill>
                    <a:srgbClr val="131313"/>
                  </a:solidFill>
                </a:rPr>
                <a:t>Кубик-микрофон</a:t>
              </a:r>
            </a:p>
          </p:txBody>
        </p:sp>
        <p:sp>
          <p:nvSpPr>
            <p:cNvPr id="275" name="Прямоугольник 274">
              <a:extLst>
                <a:ext uri="{FF2B5EF4-FFF2-40B4-BE49-F238E27FC236}">
                  <a16:creationId xmlns:a16="http://schemas.microsoft.com/office/drawing/2014/main" id="{675408AC-EC5D-4FDD-BFE0-8FBA58E4F5B8}"/>
                </a:ext>
              </a:extLst>
            </p:cNvPr>
            <p:cNvSpPr/>
            <p:nvPr/>
          </p:nvSpPr>
          <p:spPr>
            <a:xfrm>
              <a:off x="8398343" y="1421761"/>
              <a:ext cx="3034364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200" dirty="0">
                  <a:solidFill>
                    <a:srgbClr val="269204"/>
                  </a:solidFill>
                  <a:latin typeface="Creata Medium" panose="00000600000000000000" pitchFamily="2" charset="-52"/>
                </a:rPr>
                <a:t>с логотипом компании</a:t>
              </a:r>
            </a:p>
          </p:txBody>
        </p:sp>
        <p:cxnSp>
          <p:nvCxnSpPr>
            <p:cNvPr id="273" name="Прямая соединительная линия 272">
              <a:extLst>
                <a:ext uri="{FF2B5EF4-FFF2-40B4-BE49-F238E27FC236}">
                  <a16:creationId xmlns:a16="http://schemas.microsoft.com/office/drawing/2014/main" id="{40C69CDB-F6F1-4B4E-A478-FDF8B878F082}"/>
                </a:ext>
              </a:extLst>
            </p:cNvPr>
            <p:cNvCxnSpPr>
              <a:cxnSpLocks/>
            </p:cNvCxnSpPr>
            <p:nvPr/>
          </p:nvCxnSpPr>
          <p:spPr>
            <a:xfrm>
              <a:off x="8426918" y="1844403"/>
              <a:ext cx="270008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5" name="Группа 254">
              <a:extLst>
                <a:ext uri="{FF2B5EF4-FFF2-40B4-BE49-F238E27FC236}">
                  <a16:creationId xmlns:a16="http://schemas.microsoft.com/office/drawing/2014/main" id="{B5011D14-0927-49BF-BA49-B7C4B243DC7E}"/>
                </a:ext>
              </a:extLst>
            </p:cNvPr>
            <p:cNvGrpSpPr/>
            <p:nvPr/>
          </p:nvGrpSpPr>
          <p:grpSpPr>
            <a:xfrm>
              <a:off x="8428148" y="1971165"/>
              <a:ext cx="2886766" cy="673375"/>
              <a:chOff x="1003064" y="1287162"/>
              <a:chExt cx="2886766" cy="673375"/>
            </a:xfrm>
          </p:grpSpPr>
          <p:sp>
            <p:nvSpPr>
              <p:cNvPr id="270" name="TextBox 269">
                <a:extLst>
                  <a:ext uri="{FF2B5EF4-FFF2-40B4-BE49-F238E27FC236}">
                    <a16:creationId xmlns:a16="http://schemas.microsoft.com/office/drawing/2014/main" id="{FFE10701-F354-43AA-8327-5E8BE5614D05}"/>
                  </a:ext>
                </a:extLst>
              </p:cNvPr>
              <p:cNvSpPr txBox="1"/>
              <p:nvPr/>
            </p:nvSpPr>
            <p:spPr>
              <a:xfrm>
                <a:off x="1003064" y="1287162"/>
                <a:ext cx="288676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>
                        <a:lumMod val="95000"/>
                      </a:schemeClr>
                    </a:solidFill>
                    <a:latin typeface="Creata Medium" panose="00000600000000000000" pitchFamily="2" charset="-52"/>
                  </a:defRPr>
                </a:lvl1pPr>
              </a:lstStyle>
              <a:p>
                <a:r>
                  <a:rPr lang="ru-RU" dirty="0">
                    <a:solidFill>
                      <a:srgbClr val="269204"/>
                    </a:solidFill>
                  </a:rPr>
                  <a:t>Уникальный текст</a:t>
                </a:r>
              </a:p>
            </p:txBody>
          </p:sp>
          <p:cxnSp>
            <p:nvCxnSpPr>
              <p:cNvPr id="269" name="Прямая соединительная линия 268">
                <a:extLst>
                  <a:ext uri="{FF2B5EF4-FFF2-40B4-BE49-F238E27FC236}">
                    <a16:creationId xmlns:a16="http://schemas.microsoft.com/office/drawing/2014/main" id="{16A3940C-554C-41B9-9642-7D18F6751A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1638" y="1960537"/>
                <a:ext cx="2700081" cy="0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6" name="Группа 255">
              <a:extLst>
                <a:ext uri="{FF2B5EF4-FFF2-40B4-BE49-F238E27FC236}">
                  <a16:creationId xmlns:a16="http://schemas.microsoft.com/office/drawing/2014/main" id="{B5E9C98A-748B-42A4-BEB3-E600C3B49E7D}"/>
                </a:ext>
              </a:extLst>
            </p:cNvPr>
            <p:cNvGrpSpPr/>
            <p:nvPr/>
          </p:nvGrpSpPr>
          <p:grpSpPr>
            <a:xfrm>
              <a:off x="8456723" y="2775637"/>
              <a:ext cx="2886766" cy="673375"/>
              <a:chOff x="1003064" y="1287162"/>
              <a:chExt cx="2886766" cy="673375"/>
            </a:xfrm>
          </p:grpSpPr>
          <p:sp>
            <p:nvSpPr>
              <p:cNvPr id="266" name="TextBox 265">
                <a:extLst>
                  <a:ext uri="{FF2B5EF4-FFF2-40B4-BE49-F238E27FC236}">
                    <a16:creationId xmlns:a16="http://schemas.microsoft.com/office/drawing/2014/main" id="{53D48493-504D-49BB-A296-5AABE845B113}"/>
                  </a:ext>
                </a:extLst>
              </p:cNvPr>
              <p:cNvSpPr txBox="1"/>
              <p:nvPr/>
            </p:nvSpPr>
            <p:spPr>
              <a:xfrm>
                <a:off x="1003064" y="1287162"/>
                <a:ext cx="288676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>
                        <a:lumMod val="95000"/>
                      </a:schemeClr>
                    </a:solidFill>
                    <a:latin typeface="Creata Medium" panose="00000600000000000000" pitchFamily="2" charset="-52"/>
                  </a:defRPr>
                </a:lvl1pPr>
              </a:lstStyle>
              <a:p>
                <a:r>
                  <a:rPr lang="en-US" dirty="0">
                    <a:solidFill>
                      <a:srgbClr val="269204"/>
                    </a:solidFill>
                  </a:rPr>
                  <a:t>Post-production</a:t>
                </a:r>
                <a:endParaRPr lang="ru-RU" dirty="0">
                  <a:solidFill>
                    <a:srgbClr val="269204"/>
                  </a:solidFill>
                </a:endParaRPr>
              </a:p>
            </p:txBody>
          </p:sp>
          <p:cxnSp>
            <p:nvCxnSpPr>
              <p:cNvPr id="267" name="Прямая соединительная линия 266">
                <a:extLst>
                  <a:ext uri="{FF2B5EF4-FFF2-40B4-BE49-F238E27FC236}">
                    <a16:creationId xmlns:a16="http://schemas.microsoft.com/office/drawing/2014/main" id="{1E4E86CA-0C1A-46DC-A55B-043F088803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1638" y="1960537"/>
                <a:ext cx="2700081" cy="0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4" name="TextBox 263">
              <a:extLst>
                <a:ext uri="{FF2B5EF4-FFF2-40B4-BE49-F238E27FC236}">
                  <a16:creationId xmlns:a16="http://schemas.microsoft.com/office/drawing/2014/main" id="{07969C9F-3B12-4340-925C-5036739311B0}"/>
                </a:ext>
              </a:extLst>
            </p:cNvPr>
            <p:cNvSpPr txBox="1"/>
            <p:nvPr/>
          </p:nvSpPr>
          <p:spPr>
            <a:xfrm>
              <a:off x="8456723" y="3563183"/>
              <a:ext cx="288676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 b="1">
                  <a:solidFill>
                    <a:srgbClr val="131313"/>
                  </a:solidFill>
                  <a:latin typeface="Creata Medium" panose="00000600000000000000" pitchFamily="2" charset="-52"/>
                </a:defRPr>
              </a:lvl1pPr>
            </a:lstStyle>
            <a:p>
              <a:r>
                <a:rPr lang="ru-RU" b="0" dirty="0">
                  <a:solidFill>
                    <a:srgbClr val="269204"/>
                  </a:solidFill>
                </a:rPr>
                <a:t>Сопровождение </a:t>
              </a:r>
              <a:r>
                <a:rPr lang="ru-RU" b="0" dirty="0" err="1">
                  <a:solidFill>
                    <a:srgbClr val="269204"/>
                  </a:solidFill>
                </a:rPr>
                <a:t>битбоксера</a:t>
              </a:r>
              <a:br>
                <a:rPr lang="en-US" b="0" dirty="0">
                  <a:solidFill>
                    <a:srgbClr val="269204"/>
                  </a:solidFill>
                </a:rPr>
              </a:br>
              <a:endParaRPr lang="ru-RU" sz="1200" b="0" dirty="0">
                <a:solidFill>
                  <a:srgbClr val="269204"/>
                </a:solidFill>
              </a:endParaRPr>
            </a:p>
          </p:txBody>
        </p:sp>
        <p:cxnSp>
          <p:nvCxnSpPr>
            <p:cNvPr id="265" name="Прямая соединительная линия 264">
              <a:extLst>
                <a:ext uri="{FF2B5EF4-FFF2-40B4-BE49-F238E27FC236}">
                  <a16:creationId xmlns:a16="http://schemas.microsoft.com/office/drawing/2014/main" id="{EDD97FFC-D3BA-4DD5-8F06-D87119B66D2D}"/>
                </a:ext>
              </a:extLst>
            </p:cNvPr>
            <p:cNvCxnSpPr>
              <a:cxnSpLocks/>
            </p:cNvCxnSpPr>
            <p:nvPr/>
          </p:nvCxnSpPr>
          <p:spPr>
            <a:xfrm>
              <a:off x="8485297" y="4265815"/>
              <a:ext cx="270008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8" name="Группа 257">
              <a:extLst>
                <a:ext uri="{FF2B5EF4-FFF2-40B4-BE49-F238E27FC236}">
                  <a16:creationId xmlns:a16="http://schemas.microsoft.com/office/drawing/2014/main" id="{3351C5D5-4874-4CC7-B3EA-03CAED0F709D}"/>
                </a:ext>
              </a:extLst>
            </p:cNvPr>
            <p:cNvGrpSpPr/>
            <p:nvPr/>
          </p:nvGrpSpPr>
          <p:grpSpPr>
            <a:xfrm>
              <a:off x="8456722" y="4369071"/>
              <a:ext cx="3034364" cy="673375"/>
              <a:chOff x="1003063" y="1821504"/>
              <a:chExt cx="3034364" cy="673375"/>
            </a:xfrm>
          </p:grpSpPr>
          <p:grpSp>
            <p:nvGrpSpPr>
              <p:cNvPr id="260" name="Группа 259">
                <a:extLst>
                  <a:ext uri="{FF2B5EF4-FFF2-40B4-BE49-F238E27FC236}">
                    <a16:creationId xmlns:a16="http://schemas.microsoft.com/office/drawing/2014/main" id="{FEA831D9-FEE1-4E28-BAEA-205CB1022B1F}"/>
                  </a:ext>
                </a:extLst>
              </p:cNvPr>
              <p:cNvGrpSpPr/>
              <p:nvPr/>
            </p:nvGrpSpPr>
            <p:grpSpPr>
              <a:xfrm>
                <a:off x="1003063" y="1821504"/>
                <a:ext cx="3034364" cy="554190"/>
                <a:chOff x="3070654" y="2719841"/>
                <a:chExt cx="8516285" cy="554190"/>
              </a:xfrm>
            </p:grpSpPr>
            <p:sp>
              <p:nvSpPr>
                <p:cNvPr id="262" name="TextBox 261">
                  <a:extLst>
                    <a:ext uri="{FF2B5EF4-FFF2-40B4-BE49-F238E27FC236}">
                      <a16:creationId xmlns:a16="http://schemas.microsoft.com/office/drawing/2014/main" id="{00FE7308-5DF6-4047-ADB8-87F6340C8E70}"/>
                    </a:ext>
                  </a:extLst>
                </p:cNvPr>
                <p:cNvSpPr txBox="1"/>
                <p:nvPr/>
              </p:nvSpPr>
              <p:spPr>
                <a:xfrm>
                  <a:off x="3070657" y="2719841"/>
                  <a:ext cx="810203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>
                    <a:defRPr sz="1600">
                      <a:solidFill>
                        <a:schemeClr val="bg1">
                          <a:lumMod val="95000"/>
                        </a:schemeClr>
                      </a:solidFill>
                      <a:latin typeface="Creata Medium" panose="00000600000000000000" pitchFamily="2" charset="-52"/>
                    </a:defRPr>
                  </a:lvl1pPr>
                </a:lstStyle>
                <a:p>
                  <a:r>
                    <a:rPr lang="ru-RU" dirty="0">
                      <a:solidFill>
                        <a:srgbClr val="269204"/>
                      </a:solidFill>
                    </a:rPr>
                    <a:t>35 минут</a:t>
                  </a:r>
                </a:p>
              </p:txBody>
            </p:sp>
            <p:sp>
              <p:nvSpPr>
                <p:cNvPr id="263" name="Прямоугольник 262">
                  <a:extLst>
                    <a:ext uri="{FF2B5EF4-FFF2-40B4-BE49-F238E27FC236}">
                      <a16:creationId xmlns:a16="http://schemas.microsoft.com/office/drawing/2014/main" id="{1874AD91-F75B-4619-8313-80408E7583C1}"/>
                    </a:ext>
                  </a:extLst>
                </p:cNvPr>
                <p:cNvSpPr/>
                <p:nvPr/>
              </p:nvSpPr>
              <p:spPr>
                <a:xfrm>
                  <a:off x="3070654" y="2997032"/>
                  <a:ext cx="8516285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12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Creata Medium" panose="00000600000000000000" pitchFamily="2" charset="-52"/>
                    </a:rPr>
                    <a:t>продолжительность программы</a:t>
                  </a:r>
                </a:p>
              </p:txBody>
            </p:sp>
          </p:grpSp>
          <p:cxnSp>
            <p:nvCxnSpPr>
              <p:cNvPr id="261" name="Прямая соединительная линия 260">
                <a:extLst>
                  <a:ext uri="{FF2B5EF4-FFF2-40B4-BE49-F238E27FC236}">
                    <a16:creationId xmlns:a16="http://schemas.microsoft.com/office/drawing/2014/main" id="{351562B9-935C-4A5D-836C-0F4177CA15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1638" y="2494879"/>
                <a:ext cx="2700081" cy="0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9" name="Прямоугольник 258">
              <a:extLst>
                <a:ext uri="{FF2B5EF4-FFF2-40B4-BE49-F238E27FC236}">
                  <a16:creationId xmlns:a16="http://schemas.microsoft.com/office/drawing/2014/main" id="{D00C4965-9FBF-4869-8F59-C8C0DD425061}"/>
                </a:ext>
              </a:extLst>
            </p:cNvPr>
            <p:cNvSpPr/>
            <p:nvPr/>
          </p:nvSpPr>
          <p:spPr>
            <a:xfrm>
              <a:off x="8550451" y="5160557"/>
              <a:ext cx="247535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b="1" dirty="0">
                  <a:solidFill>
                    <a:srgbClr val="131313"/>
                  </a:solidFill>
                  <a:latin typeface="Creata" panose="00000500000000000000" pitchFamily="2" charset="-52"/>
                </a:rPr>
                <a:t>от</a:t>
              </a:r>
              <a:r>
                <a:rPr lang="ru-RU" sz="2400" dirty="0">
                  <a:solidFill>
                    <a:srgbClr val="131313"/>
                  </a:solidFill>
                  <a:latin typeface="Creata Black" panose="00000A00000000000000" pitchFamily="2" charset="-52"/>
                </a:rPr>
                <a:t>  </a:t>
              </a:r>
              <a:r>
                <a:rPr lang="ru-RU" sz="3200" dirty="0">
                  <a:solidFill>
                    <a:srgbClr val="131313"/>
                  </a:solidFill>
                  <a:latin typeface="Creata Black" panose="00000A00000000000000" pitchFamily="2" charset="-52"/>
                </a:rPr>
                <a:t>115 000 </a:t>
              </a:r>
              <a:r>
                <a:rPr lang="ru-RU" sz="2400" b="1" dirty="0">
                  <a:solidFill>
                    <a:srgbClr val="131313"/>
                  </a:solidFill>
                  <a:latin typeface="Calibri Light" panose="020F0302020204030204" pitchFamily="34" charset="0"/>
                </a:rPr>
                <a:t>₽</a:t>
              </a:r>
              <a:endParaRPr lang="ru-RU" sz="2400" b="1" dirty="0">
                <a:solidFill>
                  <a:srgbClr val="131313"/>
                </a:solidFill>
                <a:latin typeface="Creata Black" panose="00000A00000000000000" pitchFamily="2" charset="-52"/>
              </a:endParaRPr>
            </a:p>
          </p:txBody>
        </p:sp>
        <p:sp>
          <p:nvSpPr>
            <p:cNvPr id="87" name="Прямоугольник 86">
              <a:extLst>
                <a:ext uri="{FF2B5EF4-FFF2-40B4-BE49-F238E27FC236}">
                  <a16:creationId xmlns:a16="http://schemas.microsoft.com/office/drawing/2014/main" id="{9ACFB95D-0ADD-4855-990F-BEFDC141BAC4}"/>
                </a:ext>
              </a:extLst>
            </p:cNvPr>
            <p:cNvSpPr/>
            <p:nvPr/>
          </p:nvSpPr>
          <p:spPr>
            <a:xfrm>
              <a:off x="8456722" y="3032605"/>
              <a:ext cx="3034364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200" dirty="0">
                  <a:solidFill>
                    <a:srgbClr val="269204"/>
                  </a:solidFill>
                  <a:latin typeface="Creata Medium" panose="00000600000000000000" pitchFamily="2" charset="-52"/>
                </a:rPr>
                <a:t>в этот же день</a:t>
              </a:r>
            </a:p>
          </p:txBody>
        </p:sp>
        <p:sp>
          <p:nvSpPr>
            <p:cNvPr id="66" name="Прямоугольник 65">
              <a:extLst>
                <a:ext uri="{FF2B5EF4-FFF2-40B4-BE49-F238E27FC236}">
                  <a16:creationId xmlns:a16="http://schemas.microsoft.com/office/drawing/2014/main" id="{9ACFB95D-0ADD-4855-990F-BEFDC141BAC4}"/>
                </a:ext>
              </a:extLst>
            </p:cNvPr>
            <p:cNvSpPr/>
            <p:nvPr/>
          </p:nvSpPr>
          <p:spPr>
            <a:xfrm>
              <a:off x="8459832" y="2222143"/>
              <a:ext cx="3034364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под конкретное мероприятие</a:t>
              </a:r>
            </a:p>
          </p:txBody>
        </p:sp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D72B22E0-8568-48DF-9490-3EA8211D0B7F}"/>
              </a:ext>
            </a:extLst>
          </p:cNvPr>
          <p:cNvGrpSpPr/>
          <p:nvPr/>
        </p:nvGrpSpPr>
        <p:grpSpPr>
          <a:xfrm>
            <a:off x="4489496" y="589849"/>
            <a:ext cx="3347534" cy="5581540"/>
            <a:chOff x="4451417" y="348549"/>
            <a:chExt cx="3347534" cy="5581540"/>
          </a:xfrm>
        </p:grpSpPr>
        <p:sp>
          <p:nvSpPr>
            <p:cNvPr id="171" name="Прямоугольник: скругленные углы 170">
              <a:extLst>
                <a:ext uri="{FF2B5EF4-FFF2-40B4-BE49-F238E27FC236}">
                  <a16:creationId xmlns:a16="http://schemas.microsoft.com/office/drawing/2014/main" id="{AD8CA19C-16CA-429A-9E4E-00E25F4C815A}"/>
                </a:ext>
              </a:extLst>
            </p:cNvPr>
            <p:cNvSpPr/>
            <p:nvPr/>
          </p:nvSpPr>
          <p:spPr>
            <a:xfrm>
              <a:off x="4451418" y="348549"/>
              <a:ext cx="3289157" cy="5581540"/>
            </a:xfrm>
            <a:prstGeom prst="roundRect">
              <a:avLst>
                <a:gd name="adj" fmla="val 5571"/>
              </a:avLst>
            </a:prstGeom>
            <a:solidFill>
              <a:schemeClr val="bg1"/>
            </a:solidFill>
            <a:ln w="28575">
              <a:solidFill>
                <a:srgbClr val="2EB305"/>
              </a:solidFill>
            </a:ln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72" name="Прямоугольник: скругленные углы 171">
              <a:extLst>
                <a:ext uri="{FF2B5EF4-FFF2-40B4-BE49-F238E27FC236}">
                  <a16:creationId xmlns:a16="http://schemas.microsoft.com/office/drawing/2014/main" id="{51106F59-CF05-43E1-8E76-03CB032D47DE}"/>
                </a:ext>
              </a:extLst>
            </p:cNvPr>
            <p:cNvSpPr/>
            <p:nvPr/>
          </p:nvSpPr>
          <p:spPr>
            <a:xfrm>
              <a:off x="4451417" y="348550"/>
              <a:ext cx="3289157" cy="700088"/>
            </a:xfrm>
            <a:prstGeom prst="roundRect">
              <a:avLst>
                <a:gd name="adj" fmla="val 23474"/>
              </a:avLst>
            </a:prstGeom>
            <a:gradFill>
              <a:gsLst>
                <a:gs pos="0">
                  <a:srgbClr val="76CE00"/>
                </a:gs>
                <a:gs pos="65000">
                  <a:srgbClr val="2FBB05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73" name="Прямоугольник 172">
              <a:extLst>
                <a:ext uri="{FF2B5EF4-FFF2-40B4-BE49-F238E27FC236}">
                  <a16:creationId xmlns:a16="http://schemas.microsoft.com/office/drawing/2014/main" id="{E17CBC5F-1936-4244-B158-C8450738DC46}"/>
                </a:ext>
              </a:extLst>
            </p:cNvPr>
            <p:cNvSpPr/>
            <p:nvPr/>
          </p:nvSpPr>
          <p:spPr>
            <a:xfrm>
              <a:off x="5613335" y="465741"/>
              <a:ext cx="965329" cy="46166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dirty="0">
                  <a:solidFill>
                    <a:schemeClr val="bg1">
                      <a:lumMod val="95000"/>
                    </a:schemeClr>
                  </a:solidFill>
                  <a:latin typeface="Creata Black" panose="00000A00000000000000" pitchFamily="2" charset="-52"/>
                </a:rPr>
                <a:t>ХИТ!</a:t>
              </a:r>
            </a:p>
          </p:txBody>
        </p:sp>
        <p:grpSp>
          <p:nvGrpSpPr>
            <p:cNvPr id="174" name="Группа 173">
              <a:extLst>
                <a:ext uri="{FF2B5EF4-FFF2-40B4-BE49-F238E27FC236}">
                  <a16:creationId xmlns:a16="http://schemas.microsoft.com/office/drawing/2014/main" id="{DB3308BC-9832-4D10-9447-D314FAB88BF6}"/>
                </a:ext>
              </a:extLst>
            </p:cNvPr>
            <p:cNvGrpSpPr/>
            <p:nvPr/>
          </p:nvGrpSpPr>
          <p:grpSpPr>
            <a:xfrm>
              <a:off x="4734783" y="1170660"/>
              <a:ext cx="2916567" cy="672931"/>
              <a:chOff x="1031638" y="1287606"/>
              <a:chExt cx="2916567" cy="672931"/>
            </a:xfrm>
          </p:grpSpPr>
          <p:sp>
            <p:nvSpPr>
              <p:cNvPr id="196" name="TextBox 195">
                <a:extLst>
                  <a:ext uri="{FF2B5EF4-FFF2-40B4-BE49-F238E27FC236}">
                    <a16:creationId xmlns:a16="http://schemas.microsoft.com/office/drawing/2014/main" id="{075465F4-78A7-4017-9254-302AC45EAC27}"/>
                  </a:ext>
                </a:extLst>
              </p:cNvPr>
              <p:cNvSpPr txBox="1"/>
              <p:nvPr/>
            </p:nvSpPr>
            <p:spPr>
              <a:xfrm>
                <a:off x="1061439" y="1287606"/>
                <a:ext cx="288676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>
                        <a:lumMod val="95000"/>
                      </a:schemeClr>
                    </a:solidFill>
                    <a:latin typeface="Creata Medium" panose="00000600000000000000" pitchFamily="2" charset="-52"/>
                  </a:defRPr>
                </a:lvl1pPr>
              </a:lstStyle>
              <a:p>
                <a:r>
                  <a:rPr lang="ru-RU" dirty="0">
                    <a:solidFill>
                      <a:srgbClr val="131313"/>
                    </a:solidFill>
                  </a:rPr>
                  <a:t>Кубик-микрофон</a:t>
                </a:r>
              </a:p>
            </p:txBody>
          </p:sp>
          <p:cxnSp>
            <p:nvCxnSpPr>
              <p:cNvPr id="195" name="Прямая соединительная линия 194">
                <a:extLst>
                  <a:ext uri="{FF2B5EF4-FFF2-40B4-BE49-F238E27FC236}">
                    <a16:creationId xmlns:a16="http://schemas.microsoft.com/office/drawing/2014/main" id="{B31622C5-B6FA-4571-BD1C-6E6A9B3F5E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1638" y="1960537"/>
                <a:ext cx="2700081" cy="0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5" name="Группа 174">
              <a:extLst>
                <a:ext uri="{FF2B5EF4-FFF2-40B4-BE49-F238E27FC236}">
                  <a16:creationId xmlns:a16="http://schemas.microsoft.com/office/drawing/2014/main" id="{51F825CC-D43E-4FB3-8765-4F1111EFFFDE}"/>
                </a:ext>
              </a:extLst>
            </p:cNvPr>
            <p:cNvGrpSpPr/>
            <p:nvPr/>
          </p:nvGrpSpPr>
          <p:grpSpPr>
            <a:xfrm>
              <a:off x="4736013" y="1970353"/>
              <a:ext cx="2886766" cy="673375"/>
              <a:chOff x="1003064" y="1287162"/>
              <a:chExt cx="2886766" cy="673375"/>
            </a:xfrm>
          </p:grpSpPr>
          <p:sp>
            <p:nvSpPr>
              <p:cNvPr id="192" name="TextBox 191">
                <a:extLst>
                  <a:ext uri="{FF2B5EF4-FFF2-40B4-BE49-F238E27FC236}">
                    <a16:creationId xmlns:a16="http://schemas.microsoft.com/office/drawing/2014/main" id="{980AB076-7E37-4B67-9720-A7B193596176}"/>
                  </a:ext>
                </a:extLst>
              </p:cNvPr>
              <p:cNvSpPr txBox="1"/>
              <p:nvPr/>
            </p:nvSpPr>
            <p:spPr>
              <a:xfrm>
                <a:off x="1003064" y="1287162"/>
                <a:ext cx="288676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>
                        <a:lumMod val="95000"/>
                      </a:schemeClr>
                    </a:solidFill>
                    <a:latin typeface="Creata Medium" panose="00000600000000000000" pitchFamily="2" charset="-52"/>
                  </a:defRPr>
                </a:lvl1pPr>
              </a:lstStyle>
              <a:p>
                <a:r>
                  <a:rPr lang="ru-RU" dirty="0">
                    <a:solidFill>
                      <a:srgbClr val="269204"/>
                    </a:solidFill>
                  </a:rPr>
                  <a:t>Уникальный текст</a:t>
                </a:r>
              </a:p>
            </p:txBody>
          </p:sp>
          <p:cxnSp>
            <p:nvCxnSpPr>
              <p:cNvPr id="191" name="Прямая соединительная линия 190">
                <a:extLst>
                  <a:ext uri="{FF2B5EF4-FFF2-40B4-BE49-F238E27FC236}">
                    <a16:creationId xmlns:a16="http://schemas.microsoft.com/office/drawing/2014/main" id="{637E9133-3DEA-4A99-B42C-41DD6D7209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1638" y="1960537"/>
                <a:ext cx="2700081" cy="0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6" name="Группа 175">
              <a:extLst>
                <a:ext uri="{FF2B5EF4-FFF2-40B4-BE49-F238E27FC236}">
                  <a16:creationId xmlns:a16="http://schemas.microsoft.com/office/drawing/2014/main" id="{4A569FE1-82C5-4C7D-8AF0-6E58C51E81FF}"/>
                </a:ext>
              </a:extLst>
            </p:cNvPr>
            <p:cNvGrpSpPr/>
            <p:nvPr/>
          </p:nvGrpSpPr>
          <p:grpSpPr>
            <a:xfrm>
              <a:off x="4764588" y="2774825"/>
              <a:ext cx="2886766" cy="673375"/>
              <a:chOff x="1003064" y="1287162"/>
              <a:chExt cx="2886766" cy="673375"/>
            </a:xfrm>
          </p:grpSpPr>
          <p:sp>
            <p:nvSpPr>
              <p:cNvPr id="188" name="TextBox 187">
                <a:extLst>
                  <a:ext uri="{FF2B5EF4-FFF2-40B4-BE49-F238E27FC236}">
                    <a16:creationId xmlns:a16="http://schemas.microsoft.com/office/drawing/2014/main" id="{937CA094-6947-4AB9-A45B-3F9ABC9A076F}"/>
                  </a:ext>
                </a:extLst>
              </p:cNvPr>
              <p:cNvSpPr txBox="1"/>
              <p:nvPr/>
            </p:nvSpPr>
            <p:spPr>
              <a:xfrm>
                <a:off x="1003064" y="1287162"/>
                <a:ext cx="288676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>
                        <a:lumMod val="95000"/>
                      </a:schemeClr>
                    </a:solidFill>
                    <a:latin typeface="Creata Medium" panose="00000600000000000000" pitchFamily="2" charset="-52"/>
                  </a:defRPr>
                </a:lvl1pPr>
              </a:lstStyle>
              <a:p>
                <a:r>
                  <a:rPr lang="en-US" dirty="0">
                    <a:solidFill>
                      <a:srgbClr val="269204"/>
                    </a:solidFill>
                  </a:rPr>
                  <a:t>Post-production</a:t>
                </a:r>
                <a:endParaRPr lang="ru-RU" dirty="0">
                  <a:solidFill>
                    <a:srgbClr val="269204"/>
                  </a:solidFill>
                </a:endParaRPr>
              </a:p>
            </p:txBody>
          </p:sp>
          <p:cxnSp>
            <p:nvCxnSpPr>
              <p:cNvPr id="189" name="Прямая соединительная линия 188">
                <a:extLst>
                  <a:ext uri="{FF2B5EF4-FFF2-40B4-BE49-F238E27FC236}">
                    <a16:creationId xmlns:a16="http://schemas.microsoft.com/office/drawing/2014/main" id="{0324F915-C0D8-43D0-85B6-82FC3402668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1638" y="1960537"/>
                <a:ext cx="2700081" cy="0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85" name="Прямая соединительная линия 184">
              <a:extLst>
                <a:ext uri="{FF2B5EF4-FFF2-40B4-BE49-F238E27FC236}">
                  <a16:creationId xmlns:a16="http://schemas.microsoft.com/office/drawing/2014/main" id="{4C2E5458-10CD-428F-BA5E-E4DA309E57D9}"/>
                </a:ext>
              </a:extLst>
            </p:cNvPr>
            <p:cNvCxnSpPr>
              <a:cxnSpLocks/>
            </p:cNvCxnSpPr>
            <p:nvPr/>
          </p:nvCxnSpPr>
          <p:spPr>
            <a:xfrm>
              <a:off x="4793162" y="4265815"/>
              <a:ext cx="270008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8" name="Группа 177">
              <a:extLst>
                <a:ext uri="{FF2B5EF4-FFF2-40B4-BE49-F238E27FC236}">
                  <a16:creationId xmlns:a16="http://schemas.microsoft.com/office/drawing/2014/main" id="{CEEA2849-70E9-4D48-8885-9A5EA655FC30}"/>
                </a:ext>
              </a:extLst>
            </p:cNvPr>
            <p:cNvGrpSpPr/>
            <p:nvPr/>
          </p:nvGrpSpPr>
          <p:grpSpPr>
            <a:xfrm>
              <a:off x="4764587" y="4368259"/>
              <a:ext cx="3034364" cy="673375"/>
              <a:chOff x="1003063" y="1821504"/>
              <a:chExt cx="3034364" cy="673375"/>
            </a:xfrm>
          </p:grpSpPr>
          <p:grpSp>
            <p:nvGrpSpPr>
              <p:cNvPr id="180" name="Группа 179">
                <a:extLst>
                  <a:ext uri="{FF2B5EF4-FFF2-40B4-BE49-F238E27FC236}">
                    <a16:creationId xmlns:a16="http://schemas.microsoft.com/office/drawing/2014/main" id="{3FD2630F-08FF-48D0-A7DD-3DFDCC11AB8B}"/>
                  </a:ext>
                </a:extLst>
              </p:cNvPr>
              <p:cNvGrpSpPr/>
              <p:nvPr/>
            </p:nvGrpSpPr>
            <p:grpSpPr>
              <a:xfrm>
                <a:off x="1003063" y="1821504"/>
                <a:ext cx="3034364" cy="554190"/>
                <a:chOff x="3070654" y="2719841"/>
                <a:chExt cx="8516285" cy="554190"/>
              </a:xfrm>
            </p:grpSpPr>
            <p:sp>
              <p:nvSpPr>
                <p:cNvPr id="182" name="TextBox 181">
                  <a:extLst>
                    <a:ext uri="{FF2B5EF4-FFF2-40B4-BE49-F238E27FC236}">
                      <a16:creationId xmlns:a16="http://schemas.microsoft.com/office/drawing/2014/main" id="{7C7177B4-AC83-4B6F-BF9B-D034BFA9B6B9}"/>
                    </a:ext>
                  </a:extLst>
                </p:cNvPr>
                <p:cNvSpPr txBox="1"/>
                <p:nvPr/>
              </p:nvSpPr>
              <p:spPr>
                <a:xfrm>
                  <a:off x="3070657" y="2719841"/>
                  <a:ext cx="810203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>
                    <a:defRPr sz="1600">
                      <a:solidFill>
                        <a:schemeClr val="bg1">
                          <a:lumMod val="95000"/>
                        </a:schemeClr>
                      </a:solidFill>
                      <a:latin typeface="Creata Medium" panose="00000600000000000000" pitchFamily="2" charset="-52"/>
                    </a:defRPr>
                  </a:lvl1pPr>
                </a:lstStyle>
                <a:p>
                  <a:r>
                    <a:rPr lang="ru-RU" dirty="0">
                      <a:solidFill>
                        <a:srgbClr val="269204"/>
                      </a:solidFill>
                    </a:rPr>
                    <a:t>25 минут</a:t>
                  </a:r>
                </a:p>
              </p:txBody>
            </p:sp>
            <p:sp>
              <p:nvSpPr>
                <p:cNvPr id="183" name="Прямоугольник 182">
                  <a:extLst>
                    <a:ext uri="{FF2B5EF4-FFF2-40B4-BE49-F238E27FC236}">
                      <a16:creationId xmlns:a16="http://schemas.microsoft.com/office/drawing/2014/main" id="{32DE67EA-997D-41D7-AAC9-DE4AC0361E34}"/>
                    </a:ext>
                  </a:extLst>
                </p:cNvPr>
                <p:cNvSpPr/>
                <p:nvPr/>
              </p:nvSpPr>
              <p:spPr>
                <a:xfrm>
                  <a:off x="3070654" y="2997032"/>
                  <a:ext cx="8516285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12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Creata Medium" panose="00000600000000000000" pitchFamily="2" charset="-52"/>
                    </a:rPr>
                    <a:t>продолжительность программы</a:t>
                  </a:r>
                </a:p>
              </p:txBody>
            </p:sp>
          </p:grpSp>
          <p:cxnSp>
            <p:nvCxnSpPr>
              <p:cNvPr id="181" name="Прямая соединительная линия 180">
                <a:extLst>
                  <a:ext uri="{FF2B5EF4-FFF2-40B4-BE49-F238E27FC236}">
                    <a16:creationId xmlns:a16="http://schemas.microsoft.com/office/drawing/2014/main" id="{96AF3FAE-750D-4ACA-9FBC-73C22CBE07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1638" y="2494879"/>
                <a:ext cx="2700081" cy="0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9" name="Прямоугольник 178">
              <a:extLst>
                <a:ext uri="{FF2B5EF4-FFF2-40B4-BE49-F238E27FC236}">
                  <a16:creationId xmlns:a16="http://schemas.microsoft.com/office/drawing/2014/main" id="{4A7E8B7E-5F0B-4B18-BB9E-F47D3BA397F4}"/>
                </a:ext>
              </a:extLst>
            </p:cNvPr>
            <p:cNvSpPr/>
            <p:nvPr/>
          </p:nvSpPr>
          <p:spPr>
            <a:xfrm>
              <a:off x="4944077" y="5159745"/>
              <a:ext cx="2303836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b="1" dirty="0">
                  <a:solidFill>
                    <a:srgbClr val="131313"/>
                  </a:solidFill>
                  <a:latin typeface="Creata" panose="00000500000000000000" pitchFamily="2" charset="-52"/>
                </a:rPr>
                <a:t>от</a:t>
              </a:r>
              <a:r>
                <a:rPr lang="ru-RU" sz="2400" dirty="0">
                  <a:solidFill>
                    <a:srgbClr val="131313"/>
                  </a:solidFill>
                  <a:latin typeface="Creata Black" panose="00000A00000000000000" pitchFamily="2" charset="-52"/>
                </a:rPr>
                <a:t>  </a:t>
              </a:r>
              <a:r>
                <a:rPr lang="ru-RU" sz="3200" dirty="0">
                  <a:solidFill>
                    <a:srgbClr val="131313"/>
                  </a:solidFill>
                  <a:latin typeface="Creata Black" panose="00000A00000000000000" pitchFamily="2" charset="-52"/>
                </a:rPr>
                <a:t>77 000 </a:t>
              </a:r>
              <a:r>
                <a:rPr lang="ru-RU" sz="2400" b="1" dirty="0">
                  <a:solidFill>
                    <a:srgbClr val="131313"/>
                  </a:solidFill>
                  <a:latin typeface="Calibri Light" panose="020F0302020204030204" pitchFamily="34" charset="0"/>
                </a:rPr>
                <a:t>₽</a:t>
              </a:r>
              <a:endParaRPr lang="ru-RU" sz="2400" b="1" dirty="0">
                <a:solidFill>
                  <a:srgbClr val="131313"/>
                </a:solidFill>
                <a:latin typeface="Creata Black" panose="00000A00000000000000" pitchFamily="2" charset="-52"/>
              </a:endParaRPr>
            </a:p>
          </p:txBody>
        </p:sp>
        <p:sp>
          <p:nvSpPr>
            <p:cNvPr id="86" name="Прямоугольник 85">
              <a:extLst>
                <a:ext uri="{FF2B5EF4-FFF2-40B4-BE49-F238E27FC236}">
                  <a16:creationId xmlns:a16="http://schemas.microsoft.com/office/drawing/2014/main" id="{9ACFB95D-0ADD-4855-990F-BEFDC141BAC4}"/>
                </a:ext>
              </a:extLst>
            </p:cNvPr>
            <p:cNvSpPr/>
            <p:nvPr/>
          </p:nvSpPr>
          <p:spPr>
            <a:xfrm>
              <a:off x="4764587" y="3032605"/>
              <a:ext cx="3034364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на следующий день</a:t>
              </a:r>
            </a:p>
          </p:txBody>
        </p:sp>
        <p:sp>
          <p:nvSpPr>
            <p:cNvPr id="65" name="Прямоугольник 64">
              <a:extLst>
                <a:ext uri="{FF2B5EF4-FFF2-40B4-BE49-F238E27FC236}">
                  <a16:creationId xmlns:a16="http://schemas.microsoft.com/office/drawing/2014/main" id="{9ACFB95D-0ADD-4855-990F-BEFDC141BAC4}"/>
                </a:ext>
              </a:extLst>
            </p:cNvPr>
            <p:cNvSpPr/>
            <p:nvPr/>
          </p:nvSpPr>
          <p:spPr>
            <a:xfrm>
              <a:off x="4764587" y="2222143"/>
              <a:ext cx="3034364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под конкретное мероприятие</a:t>
              </a:r>
            </a:p>
          </p:txBody>
        </p:sp>
        <p:sp>
          <p:nvSpPr>
            <p:cNvPr id="67" name="Прямоугольник 66">
              <a:extLst>
                <a:ext uri="{FF2B5EF4-FFF2-40B4-BE49-F238E27FC236}">
                  <a16:creationId xmlns:a16="http://schemas.microsoft.com/office/drawing/2014/main" id="{9ACFB95D-0ADD-4855-990F-BEFDC141BAC4}"/>
                </a:ext>
              </a:extLst>
            </p:cNvPr>
            <p:cNvSpPr/>
            <p:nvPr/>
          </p:nvSpPr>
          <p:spPr>
            <a:xfrm>
              <a:off x="4764587" y="1421761"/>
              <a:ext cx="3034364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без логотипа</a:t>
              </a:r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50D7DBEA-6B53-47E4-ACC5-3C1152267771}"/>
              </a:ext>
            </a:extLst>
          </p:cNvPr>
          <p:cNvGrpSpPr/>
          <p:nvPr/>
        </p:nvGrpSpPr>
        <p:grpSpPr>
          <a:xfrm>
            <a:off x="898940" y="589848"/>
            <a:ext cx="3347534" cy="5581539"/>
            <a:chOff x="748272" y="348548"/>
            <a:chExt cx="3347534" cy="5581539"/>
          </a:xfrm>
        </p:grpSpPr>
        <p:sp>
          <p:nvSpPr>
            <p:cNvPr id="69" name="Прямоугольник: скругленные углы 68">
              <a:extLst>
                <a:ext uri="{FF2B5EF4-FFF2-40B4-BE49-F238E27FC236}">
                  <a16:creationId xmlns:a16="http://schemas.microsoft.com/office/drawing/2014/main" id="{800E352E-D31B-46CB-9FA1-A5E00D5705B1}"/>
                </a:ext>
              </a:extLst>
            </p:cNvPr>
            <p:cNvSpPr/>
            <p:nvPr/>
          </p:nvSpPr>
          <p:spPr>
            <a:xfrm>
              <a:off x="748273" y="348548"/>
              <a:ext cx="3289157" cy="5581539"/>
            </a:xfrm>
            <a:prstGeom prst="roundRect">
              <a:avLst>
                <a:gd name="adj" fmla="val 5571"/>
              </a:avLst>
            </a:prstGeom>
            <a:solidFill>
              <a:schemeClr val="bg1"/>
            </a:solidFill>
            <a:ln w="28575">
              <a:solidFill>
                <a:srgbClr val="2EB305"/>
              </a:solidFill>
            </a:ln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164" name="Группа 163">
              <a:extLst>
                <a:ext uri="{FF2B5EF4-FFF2-40B4-BE49-F238E27FC236}">
                  <a16:creationId xmlns:a16="http://schemas.microsoft.com/office/drawing/2014/main" id="{3C4E8DA1-C6D1-4AA3-AA05-AAA204ECB703}"/>
                </a:ext>
              </a:extLst>
            </p:cNvPr>
            <p:cNvGrpSpPr/>
            <p:nvPr/>
          </p:nvGrpSpPr>
          <p:grpSpPr>
            <a:xfrm>
              <a:off x="1061442" y="4368259"/>
              <a:ext cx="3034364" cy="663971"/>
              <a:chOff x="1003063" y="1821504"/>
              <a:chExt cx="3034364" cy="663971"/>
            </a:xfrm>
          </p:grpSpPr>
          <p:grpSp>
            <p:nvGrpSpPr>
              <p:cNvPr id="165" name="Группа 164">
                <a:extLst>
                  <a:ext uri="{FF2B5EF4-FFF2-40B4-BE49-F238E27FC236}">
                    <a16:creationId xmlns:a16="http://schemas.microsoft.com/office/drawing/2014/main" id="{3946A799-6FAA-420C-9FEF-7249349EE076}"/>
                  </a:ext>
                </a:extLst>
              </p:cNvPr>
              <p:cNvGrpSpPr/>
              <p:nvPr/>
            </p:nvGrpSpPr>
            <p:grpSpPr>
              <a:xfrm>
                <a:off x="1003063" y="1821504"/>
                <a:ext cx="3034364" cy="554190"/>
                <a:chOff x="3070654" y="2719841"/>
                <a:chExt cx="8516285" cy="554190"/>
              </a:xfrm>
            </p:grpSpPr>
            <p:sp>
              <p:nvSpPr>
                <p:cNvPr id="167" name="TextBox 166">
                  <a:extLst>
                    <a:ext uri="{FF2B5EF4-FFF2-40B4-BE49-F238E27FC236}">
                      <a16:creationId xmlns:a16="http://schemas.microsoft.com/office/drawing/2014/main" id="{E849B31A-EE43-4332-AD59-C448A10F95B9}"/>
                    </a:ext>
                  </a:extLst>
                </p:cNvPr>
                <p:cNvSpPr txBox="1"/>
                <p:nvPr/>
              </p:nvSpPr>
              <p:spPr>
                <a:xfrm>
                  <a:off x="3070657" y="2719841"/>
                  <a:ext cx="810203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>
                    <a:defRPr sz="1600">
                      <a:solidFill>
                        <a:schemeClr val="bg1">
                          <a:lumMod val="95000"/>
                        </a:schemeClr>
                      </a:solidFill>
                      <a:latin typeface="Creata Medium" panose="00000600000000000000" pitchFamily="2" charset="-52"/>
                    </a:defRPr>
                  </a:lvl1pPr>
                </a:lstStyle>
                <a:p>
                  <a:r>
                    <a:rPr lang="ru-RU" dirty="0">
                      <a:solidFill>
                        <a:srgbClr val="131313"/>
                      </a:solidFill>
                    </a:rPr>
                    <a:t>15 минут</a:t>
                  </a:r>
                </a:p>
              </p:txBody>
            </p:sp>
            <p:sp>
              <p:nvSpPr>
                <p:cNvPr id="168" name="Прямоугольник 167">
                  <a:extLst>
                    <a:ext uri="{FF2B5EF4-FFF2-40B4-BE49-F238E27FC236}">
                      <a16:creationId xmlns:a16="http://schemas.microsoft.com/office/drawing/2014/main" id="{8C5EFC9A-C5A2-447E-AEA0-99D3BBB75801}"/>
                    </a:ext>
                  </a:extLst>
                </p:cNvPr>
                <p:cNvSpPr/>
                <p:nvPr/>
              </p:nvSpPr>
              <p:spPr>
                <a:xfrm>
                  <a:off x="3070654" y="2997032"/>
                  <a:ext cx="8516285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12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Creata Medium" panose="00000600000000000000" pitchFamily="2" charset="-52"/>
                    </a:rPr>
                    <a:t>продолжительность программы</a:t>
                  </a:r>
                </a:p>
              </p:txBody>
            </p:sp>
          </p:grpSp>
          <p:cxnSp>
            <p:nvCxnSpPr>
              <p:cNvPr id="166" name="Прямая соединительная линия 165">
                <a:extLst>
                  <a:ext uri="{FF2B5EF4-FFF2-40B4-BE49-F238E27FC236}">
                    <a16:creationId xmlns:a16="http://schemas.microsoft.com/office/drawing/2014/main" id="{4F783ACF-AA6F-407A-ACC5-8DA0097BA3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1638" y="2485475"/>
                <a:ext cx="2700081" cy="0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2" name="Прямоугольник: скругленные углы 121">
              <a:extLst>
                <a:ext uri="{FF2B5EF4-FFF2-40B4-BE49-F238E27FC236}">
                  <a16:creationId xmlns:a16="http://schemas.microsoft.com/office/drawing/2014/main" id="{FA1B0B15-32C5-4586-8548-141E751F220E}"/>
                </a:ext>
              </a:extLst>
            </p:cNvPr>
            <p:cNvSpPr/>
            <p:nvPr/>
          </p:nvSpPr>
          <p:spPr>
            <a:xfrm>
              <a:off x="748272" y="348550"/>
              <a:ext cx="3289157" cy="700088"/>
            </a:xfrm>
            <a:prstGeom prst="roundRect">
              <a:avLst>
                <a:gd name="adj" fmla="val 23474"/>
              </a:avLst>
            </a:prstGeom>
            <a:gradFill>
              <a:gsLst>
                <a:gs pos="0">
                  <a:srgbClr val="76CE00"/>
                </a:gs>
                <a:gs pos="65000">
                  <a:srgbClr val="2FBB05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3" name="Прямоугольник 122">
              <a:extLst>
                <a:ext uri="{FF2B5EF4-FFF2-40B4-BE49-F238E27FC236}">
                  <a16:creationId xmlns:a16="http://schemas.microsoft.com/office/drawing/2014/main" id="{0F785C69-14E2-436F-B7F7-F8B5A31D9EF7}"/>
                </a:ext>
              </a:extLst>
            </p:cNvPr>
            <p:cNvSpPr/>
            <p:nvPr/>
          </p:nvSpPr>
          <p:spPr>
            <a:xfrm>
              <a:off x="1730529" y="465741"/>
              <a:ext cx="1300356" cy="46166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dirty="0">
                  <a:solidFill>
                    <a:schemeClr val="bg1">
                      <a:lumMod val="95000"/>
                    </a:schemeClr>
                  </a:solidFill>
                  <a:latin typeface="Creata Black" panose="00000A00000000000000" pitchFamily="2" charset="-52"/>
                </a:rPr>
                <a:t>ПЕСНЯ</a:t>
              </a:r>
            </a:p>
          </p:txBody>
        </p:sp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B0F49B94-C067-4C16-BFA6-E9AA3436BE55}"/>
                </a:ext>
              </a:extLst>
            </p:cNvPr>
            <p:cNvGrpSpPr/>
            <p:nvPr/>
          </p:nvGrpSpPr>
          <p:grpSpPr>
            <a:xfrm>
              <a:off x="1003064" y="1170216"/>
              <a:ext cx="2886766" cy="673375"/>
              <a:chOff x="1003064" y="1287162"/>
              <a:chExt cx="2886766" cy="673375"/>
            </a:xfrm>
          </p:grpSpPr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53275CDC-0CFA-4FD1-AA6E-E99DABAD690F}"/>
                  </a:ext>
                </a:extLst>
              </p:cNvPr>
              <p:cNvSpPr txBox="1"/>
              <p:nvPr/>
            </p:nvSpPr>
            <p:spPr>
              <a:xfrm>
                <a:off x="1003064" y="1287162"/>
                <a:ext cx="288676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>
                        <a:lumMod val="95000"/>
                      </a:schemeClr>
                    </a:solidFill>
                    <a:latin typeface="Creata Medium" panose="00000600000000000000" pitchFamily="2" charset="-52"/>
                  </a:defRPr>
                </a:lvl1pPr>
              </a:lstStyle>
              <a:p>
                <a:r>
                  <a:rPr lang="ru-RU" dirty="0">
                    <a:solidFill>
                      <a:srgbClr val="131313"/>
                    </a:solidFill>
                  </a:rPr>
                  <a:t>Кубик-микрофон</a:t>
                </a:r>
              </a:p>
            </p:txBody>
          </p:sp>
          <p:cxnSp>
            <p:nvCxnSpPr>
              <p:cNvPr id="3" name="Прямая соединительная линия 2">
                <a:extLst>
                  <a:ext uri="{FF2B5EF4-FFF2-40B4-BE49-F238E27FC236}">
                    <a16:creationId xmlns:a16="http://schemas.microsoft.com/office/drawing/2014/main" id="{D9DD8EA7-1462-4302-A6BA-3BE6AE2255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1638" y="1960537"/>
                <a:ext cx="2700081" cy="0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61" name="Прямая соединительная линия 160">
              <a:extLst>
                <a:ext uri="{FF2B5EF4-FFF2-40B4-BE49-F238E27FC236}">
                  <a16:creationId xmlns:a16="http://schemas.microsoft.com/office/drawing/2014/main" id="{1E8CB8E7-0004-4EAD-BC53-4F1797F30AF8}"/>
                </a:ext>
              </a:extLst>
            </p:cNvPr>
            <p:cNvCxnSpPr>
              <a:cxnSpLocks/>
            </p:cNvCxnSpPr>
            <p:nvPr/>
          </p:nvCxnSpPr>
          <p:spPr>
            <a:xfrm>
              <a:off x="1090017" y="4265815"/>
              <a:ext cx="270008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9" name="Прямоугольник 168">
              <a:extLst>
                <a:ext uri="{FF2B5EF4-FFF2-40B4-BE49-F238E27FC236}">
                  <a16:creationId xmlns:a16="http://schemas.microsoft.com/office/drawing/2014/main" id="{ED1F9BB6-D3D1-4AE8-93C0-1D91EA41471B}"/>
                </a:ext>
              </a:extLst>
            </p:cNvPr>
            <p:cNvSpPr/>
            <p:nvPr/>
          </p:nvSpPr>
          <p:spPr>
            <a:xfrm>
              <a:off x="1216887" y="5159745"/>
              <a:ext cx="2351926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b="1" dirty="0">
                  <a:solidFill>
                    <a:srgbClr val="131313"/>
                  </a:solidFill>
                  <a:latin typeface="Creata" panose="00000500000000000000" pitchFamily="2" charset="-52"/>
                </a:rPr>
                <a:t>от</a:t>
              </a:r>
              <a:r>
                <a:rPr lang="ru-RU" sz="2400" dirty="0">
                  <a:solidFill>
                    <a:srgbClr val="131313"/>
                  </a:solidFill>
                  <a:latin typeface="Creata Black" panose="00000A00000000000000" pitchFamily="2" charset="-52"/>
                </a:rPr>
                <a:t>  </a:t>
              </a:r>
              <a:r>
                <a:rPr lang="ru-RU" sz="3200" dirty="0">
                  <a:solidFill>
                    <a:srgbClr val="131313"/>
                  </a:solidFill>
                  <a:latin typeface="Creata Black" panose="00000A00000000000000" pitchFamily="2" charset="-52"/>
                </a:rPr>
                <a:t>47 000 </a:t>
              </a:r>
              <a:r>
                <a:rPr lang="ru-RU" sz="2400" b="1" dirty="0">
                  <a:solidFill>
                    <a:srgbClr val="131313"/>
                  </a:solidFill>
                  <a:latin typeface="Calibri Light" panose="020F0302020204030204" pitchFamily="34" charset="0"/>
                </a:rPr>
                <a:t>₽</a:t>
              </a:r>
              <a:endParaRPr lang="ru-RU" sz="2400" b="1" dirty="0">
                <a:solidFill>
                  <a:srgbClr val="131313"/>
                </a:solidFill>
                <a:latin typeface="Creata Black" panose="00000A00000000000000" pitchFamily="2" charset="-52"/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980AB076-7E37-4B67-9720-A7B193596176}"/>
                </a:ext>
              </a:extLst>
            </p:cNvPr>
            <p:cNvSpPr txBox="1"/>
            <p:nvPr/>
          </p:nvSpPr>
          <p:spPr>
            <a:xfrm>
              <a:off x="1003064" y="1970353"/>
              <a:ext cx="28867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r>
                <a:rPr lang="ru-RU" dirty="0">
                  <a:solidFill>
                    <a:srgbClr val="131313"/>
                  </a:solidFill>
                </a:rPr>
                <a:t>Стандартный текст</a:t>
              </a:r>
            </a:p>
          </p:txBody>
        </p:sp>
        <p:cxnSp>
          <p:nvCxnSpPr>
            <p:cNvPr id="85" name="Прямая соединительная линия 84">
              <a:extLst>
                <a:ext uri="{FF2B5EF4-FFF2-40B4-BE49-F238E27FC236}">
                  <a16:creationId xmlns:a16="http://schemas.microsoft.com/office/drawing/2014/main" id="{637E9133-3DEA-4A99-B42C-41DD6D7209C7}"/>
                </a:ext>
              </a:extLst>
            </p:cNvPr>
            <p:cNvCxnSpPr>
              <a:cxnSpLocks/>
            </p:cNvCxnSpPr>
            <p:nvPr/>
          </p:nvCxnSpPr>
          <p:spPr>
            <a:xfrm>
              <a:off x="1017967" y="2643728"/>
              <a:ext cx="270008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Прямоугольник 67">
              <a:extLst>
                <a:ext uri="{FF2B5EF4-FFF2-40B4-BE49-F238E27FC236}">
                  <a16:creationId xmlns:a16="http://schemas.microsoft.com/office/drawing/2014/main" id="{9ACFB95D-0ADD-4855-990F-BEFDC141BAC4}"/>
                </a:ext>
              </a:extLst>
            </p:cNvPr>
            <p:cNvSpPr/>
            <p:nvPr/>
          </p:nvSpPr>
          <p:spPr>
            <a:xfrm>
              <a:off x="1003056" y="1421761"/>
              <a:ext cx="3034364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без логотипа</a:t>
              </a:r>
            </a:p>
          </p:txBody>
        </p:sp>
        <p:sp>
          <p:nvSpPr>
            <p:cNvPr id="70" name="Прямоугольник 69">
              <a:extLst>
                <a:ext uri="{FF2B5EF4-FFF2-40B4-BE49-F238E27FC236}">
                  <a16:creationId xmlns:a16="http://schemas.microsoft.com/office/drawing/2014/main" id="{9ACFB95D-0ADD-4855-990F-BEFDC141BAC4}"/>
                </a:ext>
              </a:extLst>
            </p:cNvPr>
            <p:cNvSpPr/>
            <p:nvPr/>
          </p:nvSpPr>
          <p:spPr>
            <a:xfrm>
              <a:off x="1003056" y="2222143"/>
              <a:ext cx="3034364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меняем только припев</a:t>
              </a:r>
            </a:p>
          </p:txBody>
        </p:sp>
        <p:cxnSp>
          <p:nvCxnSpPr>
            <p:cNvPr id="76" name="Прямая соединительная линия 75">
              <a:extLst>
                <a:ext uri="{FF2B5EF4-FFF2-40B4-BE49-F238E27FC236}">
                  <a16:creationId xmlns:a16="http://schemas.microsoft.com/office/drawing/2014/main" id="{D3F4E99B-AD04-4337-98FF-607A37CDC02F}"/>
                </a:ext>
              </a:extLst>
            </p:cNvPr>
            <p:cNvCxnSpPr>
              <a:cxnSpLocks/>
            </p:cNvCxnSpPr>
            <p:nvPr/>
          </p:nvCxnSpPr>
          <p:spPr>
            <a:xfrm>
              <a:off x="1031638" y="3453015"/>
              <a:ext cx="270008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1524573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5551</TotalTime>
  <Words>417</Words>
  <Application>Microsoft Macintosh PowerPoint</Application>
  <PresentationFormat>Широкоэкранный</PresentationFormat>
  <Paragraphs>115</Paragraphs>
  <Slides>14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2" baseType="lpstr">
      <vt:lpstr>Calibri</vt:lpstr>
      <vt:lpstr>Creata Black</vt:lpstr>
      <vt:lpstr>Arial</vt:lpstr>
      <vt:lpstr>Wingdings</vt:lpstr>
      <vt:lpstr>Creata</vt:lpstr>
      <vt:lpstr>Calibri Light</vt:lpstr>
      <vt:lpstr>Creata Medium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Kirill Lookyanov</dc:creator>
  <cp:lastModifiedBy>Microsoft Office User</cp:lastModifiedBy>
  <cp:revision>243</cp:revision>
  <dcterms:created xsi:type="dcterms:W3CDTF">2020-03-18T09:18:51Z</dcterms:created>
  <dcterms:modified xsi:type="dcterms:W3CDTF">2020-05-27T12:48:36Z</dcterms:modified>
</cp:coreProperties>
</file>