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6" r:id="rId2"/>
    <p:sldId id="297" r:id="rId3"/>
    <p:sldId id="289" r:id="rId4"/>
    <p:sldId id="290" r:id="rId5"/>
    <p:sldId id="288" r:id="rId6"/>
    <p:sldId id="304" r:id="rId7"/>
    <p:sldId id="305" r:id="rId8"/>
    <p:sldId id="293" r:id="rId9"/>
    <p:sldId id="278" r:id="rId10"/>
    <p:sldId id="302" r:id="rId11"/>
    <p:sldId id="306" r:id="rId12"/>
    <p:sldId id="295" r:id="rId13"/>
    <p:sldId id="280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reata" panose="020B0604020202020204" charset="0"/>
      <p:regular r:id="rId21"/>
    </p:embeddedFont>
    <p:embeddedFont>
      <p:font typeface="Creata Black" panose="020B0604020202020204" charset="0"/>
      <p:bold r:id="rId22"/>
    </p:embeddedFont>
    <p:embeddedFont>
      <p:font typeface="Creata Medium" panose="020B0604020202020204" charset="0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204"/>
    <a:srgbClr val="1D7103"/>
    <a:srgbClr val="76CE00"/>
    <a:srgbClr val="2EB305"/>
    <a:srgbClr val="1D1D1E"/>
    <a:srgbClr val="2FBB05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6B13D-78D7-4C9A-A1F2-B21B20D59FF5}" v="7" dt="2020-09-26T16:50:08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ева Людмила" userId="fdb6b1ee36a9585b" providerId="Windows Live" clId="Web-{DE76B13D-78D7-4C9A-A1F2-B21B20D59FF5}"/>
    <pc:docChg chg="modSld">
      <pc:chgData name="Исаева Людмила" userId="fdb6b1ee36a9585b" providerId="Windows Live" clId="Web-{DE76B13D-78D7-4C9A-A1F2-B21B20D59FF5}" dt="2020-09-26T16:50:07.638" v="5" actId="20577"/>
      <pc:docMkLst>
        <pc:docMk/>
      </pc:docMkLst>
      <pc:sldChg chg="modSp">
        <pc:chgData name="Исаева Людмила" userId="fdb6b1ee36a9585b" providerId="Windows Live" clId="Web-{DE76B13D-78D7-4C9A-A1F2-B21B20D59FF5}" dt="2020-09-26T16:50:05.107" v="2" actId="20577"/>
        <pc:sldMkLst>
          <pc:docMk/>
          <pc:sldMk cId="3615245735" sldId="278"/>
        </pc:sldMkLst>
        <pc:spChg chg="mod">
          <ac:chgData name="Исаева Людмила" userId="fdb6b1ee36a9585b" providerId="Windows Live" clId="Web-{DE76B13D-78D7-4C9A-A1F2-B21B20D59FF5}" dt="2020-09-26T16:50:05.107" v="2" actId="20577"/>
          <ac:spMkLst>
            <pc:docMk/>
            <pc:sldMk cId="3615245735" sldId="278"/>
            <ac:spMk id="11" creationId="{E029DA04-7C14-40E7-B549-9080C44FC7B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microsoft.com/office/2007/relationships/hdphoto" Target="../media/hdphoto1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F261FF-0CEB-4D39-8B6C-344898A179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2" y="364720"/>
            <a:ext cx="11439526" cy="6103777"/>
          </a:xfrm>
          <a:prstGeom prst="roundRect">
            <a:avLst>
              <a:gd name="adj" fmla="val 3559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2" y="364720"/>
            <a:ext cx="11439525" cy="6103777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1559336" y="4300711"/>
            <a:ext cx="9073318" cy="10733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Это не беда! За время разминки мы всех так эмоционально зарядим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и снимем все барьеры, что участники сами захотят принять участие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 подготовке песни!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2057400" y="2972464"/>
            <a:ext cx="81788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2337915" y="3174876"/>
            <a:ext cx="7646645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А если кто-то не умеет петь или стесняется?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C30ED-2064-4332-8D51-78F1324EC192}"/>
              </a:ext>
            </a:extLst>
          </p:cNvPr>
          <p:cNvSpPr txBox="1"/>
          <p:nvPr/>
        </p:nvSpPr>
        <p:spPr>
          <a:xfrm>
            <a:off x="633296" y="524550"/>
            <a:ext cx="3908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вокальный тимбилдинг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12319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00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85A1B0C-D86A-4E26-BEE1-2AC1E7A380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36" y="0"/>
            <a:ext cx="4614964" cy="3062568"/>
          </a:xfrm>
          <a:prstGeom prst="roundRect">
            <a:avLst>
              <a:gd name="adj" fmla="val 0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C93DE9-11F0-49AE-8BD4-863D16612C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99" y="370631"/>
            <a:ext cx="2869703" cy="2889956"/>
          </a:xfrm>
          <a:prstGeom prst="roundRect">
            <a:avLst>
              <a:gd name="adj" fmla="val 4054"/>
            </a:avLst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52B27C-0B39-4320-932E-137BBB7C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14" y="3614775"/>
            <a:ext cx="2873512" cy="2889956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17A851-17FE-4257-B7B0-E3D43AC4F6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90919" y="3776173"/>
            <a:ext cx="4601081" cy="310983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4D608E-4C0F-4076-839F-DEC866DF1E2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8863" y="877778"/>
            <a:ext cx="5093997" cy="5118706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14AB84-94D3-4B05-B0F4-A4D68E2FF964}"/>
              </a:ext>
            </a:extLst>
          </p:cNvPr>
          <p:cNvSpPr txBox="1"/>
          <p:nvPr/>
        </p:nvSpPr>
        <p:spPr>
          <a:xfrm>
            <a:off x="4976992" y="350378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982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304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179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1008532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212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rPr>
              <a:t>вокальный интерактив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rPr>
              <a:t>/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Гримёрка или любое другое пространство для подготовки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и сбора реквизита (3 </a:t>
              </a:r>
              <a:r>
                <a:rPr kumimoji="0" lang="ru-R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кв.м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Парковочное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Питьевая</a:t>
              </a:r>
            </a:p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638262"/>
            <a:ext cx="10445523" cy="2675843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91106" y="1985789"/>
            <a:ext cx="9625238" cy="2002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reata Medium" pitchFamily="2" charset="0"/>
              </a:rPr>
              <a:t>1 стол </a:t>
            </a: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reata" pitchFamily="2" charset="0"/>
              </a:rPr>
              <a:t>(для 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reata" pitchFamily="2" charset="0"/>
              </a:rPr>
              <a:t>DJ)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reata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reata Medium" pitchFamily="2" charset="0"/>
              </a:rPr>
              <a:t>Защита от осадков и солнечного света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reata Medium" pitchFamily="2" charset="0"/>
              </a:rPr>
              <a:t>Установка и подключение 30 минут + SOUND CHECK 30 минут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reata Medium" pitchFamily="2" charset="0"/>
              </a:rPr>
              <a:t>Евро-розетки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reata" panose="00000500000000000000" pitchFamily="50" charset="-52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reata" panose="00000500000000000000" pitchFamily="50" charset="-52"/>
              </a:rPr>
              <a:t>(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reata" panose="00000500000000000000" pitchFamily="50" charset="-52"/>
              </a:rPr>
              <a:t>5 штук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reata" panose="00000500000000000000" pitchFamily="50" charset="-52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reata" panose="00000500000000000000" pitchFamily="50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reata Medium" pitchFamily="2" charset="0"/>
              </a:rPr>
              <a:t>Кабель XLR для соединения микшерного пульта DJ с микшерным пультом на площадке</a:t>
            </a:r>
          </a:p>
        </p:txBody>
      </p:sp>
    </p:spTree>
    <p:extLst>
      <p:ext uri="{BB962C8B-B14F-4D97-AF65-F5344CB8AC3E}">
        <p14:creationId xmlns:p14="http://schemas.microsoft.com/office/powerpoint/2010/main" val="1967091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4399992-309F-43AB-82B6-2FB9D36A1ACC}"/>
              </a:ext>
            </a:extLst>
          </p:cNvPr>
          <p:cNvGrpSpPr/>
          <p:nvPr/>
        </p:nvGrpSpPr>
        <p:grpSpPr>
          <a:xfrm>
            <a:off x="3258457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377E4D02-37A8-456C-9645-63F5BA1C4E10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C992F61-0F57-4F56-AB3E-087979726C5D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6DA041E1-224B-4DB8-A0C0-026E11A2516E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F477A5-56F3-4B88-8AF9-887C1CD7D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ln w="212725" cap="sq">
            <a:noFill/>
            <a:miter lim="800000"/>
          </a:ln>
          <a:effectLst/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6BC5009-7ECE-4325-B57B-81182C21F722}"/>
              </a:ext>
            </a:extLst>
          </p:cNvPr>
          <p:cNvGrpSpPr/>
          <p:nvPr/>
        </p:nvGrpSpPr>
        <p:grpSpPr>
          <a:xfrm>
            <a:off x="1762125" y="3922486"/>
            <a:ext cx="8667750" cy="1809750"/>
            <a:chOff x="1905000" y="3600450"/>
            <a:chExt cx="8667750" cy="180975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16F5445-9AFB-4484-B474-8B3DE72B473C}"/>
                </a:ext>
              </a:extLst>
            </p:cNvPr>
            <p:cNvSpPr/>
            <p:nvPr/>
          </p:nvSpPr>
          <p:spPr>
            <a:xfrm>
              <a:off x="2997200" y="3600450"/>
              <a:ext cx="646430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7E19DF3-500A-47DB-A177-01F70DEA2363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 err="1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Щас</a:t>
              </a:r>
              <a:r>
                <a:rPr lang="ru-RU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спою!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F6B3EE9-C671-4FFE-9F1C-E238B70BCAA5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ВОКАЛЬНЫЙ ТИМБИЛДИНГ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67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1" y="-7954"/>
            <a:ext cx="4876800" cy="46615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" y="1798373"/>
            <a:ext cx="5314768" cy="50596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351410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ПРОГРАММА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ЛОМАЮЩАЯ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БАРЬЕРЫ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E00F96C-2A25-439D-B867-85C6A9447990}"/>
              </a:ext>
            </a:extLst>
          </p:cNvPr>
          <p:cNvSpPr/>
          <p:nvPr/>
        </p:nvSpPr>
        <p:spPr>
          <a:xfrm>
            <a:off x="1428751" y="3832152"/>
            <a:ext cx="9640864" cy="18097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F4BEE3-F36A-4610-8A0A-25B200231BCA}"/>
              </a:ext>
            </a:extLst>
          </p:cNvPr>
          <p:cNvSpPr/>
          <p:nvPr/>
        </p:nvSpPr>
        <p:spPr>
          <a:xfrm>
            <a:off x="1718838" y="4280492"/>
            <a:ext cx="9044412" cy="8874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Совместное пение – одно из лучших средств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для эмоционального сплочения любого коллектива!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BDD9E4-E419-45B2-8619-0DA9A7A03A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70" y="496680"/>
            <a:ext cx="3043429" cy="28821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544091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в легкой и фановой форме!</a:t>
            </a:r>
          </a:p>
        </p:txBody>
      </p:sp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201282"/>
            <a:chOff x="970647" y="1685536"/>
            <a:chExt cx="10430279" cy="3201282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1966059"/>
              <a:chOff x="970647" y="1685536"/>
              <a:chExt cx="2193081" cy="196605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ТИМБИЛДИНГ</a:t>
                </a:r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201282"/>
              <a:chOff x="3699549" y="1685536"/>
              <a:chExt cx="2786043" cy="320128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РАСКРЕПОЩЕНИЕ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ТВОРЧЕСКАЯ</a:t>
                </a:r>
                <a:br>
                  <a:rPr lang="ru-RU" dirty="0"/>
                </a:br>
                <a:r>
                  <a:rPr lang="ru-RU" dirty="0"/>
                  <a:t>ПРОКАЧКА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СПЛОЧЕНИЕ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НЕ ОГРАНИЧЕНО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1-1,5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ЧАСА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067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вокальный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653DD0-70CD-414C-AE57-0CF65132D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442"/>
            <a:ext cx="12192000" cy="6876884"/>
          </a:xfrm>
          <a:prstGeom prst="roundRect">
            <a:avLst>
              <a:gd name="adj" fmla="val 0"/>
            </a:avLst>
          </a:prstGeom>
          <a:ln w="57150" cap="sq">
            <a:noFill/>
            <a:miter lim="800000"/>
          </a:ln>
          <a:effectLst/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96E24794-59C8-4868-BCB3-64A51A49FC95}"/>
              </a:ext>
            </a:extLst>
          </p:cNvPr>
          <p:cNvSpPr/>
          <p:nvPr/>
        </p:nvSpPr>
        <p:spPr>
          <a:xfrm>
            <a:off x="1175657" y="5055015"/>
            <a:ext cx="9840685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F6518A9-F7F6-4FD9-A7F6-0DB29E5F4439}"/>
              </a:ext>
            </a:extLst>
          </p:cNvPr>
          <p:cNvSpPr/>
          <p:nvPr/>
        </p:nvSpPr>
        <p:spPr>
          <a:xfrm>
            <a:off x="1629251" y="5257427"/>
            <a:ext cx="8943475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Превращаем участников в хор единомышленников!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466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вокальный тимбилдинг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1F4A5-A0E3-4621-98A6-F6F24E8046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220">
            <a:off x="8122374" y="1996853"/>
            <a:ext cx="3693016" cy="227806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438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вокальный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72ED81C-80B2-498A-A020-0617397E2CA3}"/>
              </a:ext>
            </a:extLst>
          </p:cNvPr>
          <p:cNvSpPr/>
          <p:nvPr/>
        </p:nvSpPr>
        <p:spPr>
          <a:xfrm>
            <a:off x="930910" y="3917474"/>
            <a:ext cx="24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мягкий кубик-микрофон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A5458ED-20F2-4583-AFAA-B64CD20F5F66}"/>
              </a:ext>
            </a:extLst>
          </p:cNvPr>
          <p:cNvSpPr/>
          <p:nvPr/>
        </p:nvSpPr>
        <p:spPr>
          <a:xfrm>
            <a:off x="4864468" y="3676837"/>
            <a:ext cx="24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вокал ведущих</a:t>
            </a:r>
            <a:endParaRPr lang="en-US" sz="16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72C0F33-4A90-41C4-8200-E052FD6218ED}"/>
              </a:ext>
            </a:extLst>
          </p:cNvPr>
          <p:cNvSpPr/>
          <p:nvPr/>
        </p:nvSpPr>
        <p:spPr>
          <a:xfrm>
            <a:off x="8456406" y="3923058"/>
            <a:ext cx="2456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DJ </a:t>
            </a: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аппаратура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3676905" y="4957738"/>
            <a:ext cx="4838183" cy="881653"/>
            <a:chOff x="3676905" y="4771061"/>
            <a:chExt cx="4838183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3676905" y="5283382"/>
              <a:ext cx="4838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>
                <a:defRPr/>
              </a:pPr>
              <a:r>
                <a:rPr lang="ru-RU" dirty="0">
                  <a:solidFill>
                    <a:prstClr val="white">
                      <a:lumMod val="85000"/>
                    </a:prstClr>
                  </a:solidFill>
                </a:rPr>
                <a:t>что у каждой компании есть свой голос!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4989766" y="4771061"/>
              <a:ext cx="2212465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ДОКАЗЫВАЕМ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5965">
            <a:off x="1194919" y="1806101"/>
            <a:ext cx="2070055" cy="20497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66" y="1666143"/>
            <a:ext cx="2216256" cy="22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518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вокальный тимбилдинг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398993" y="3318613"/>
            <a:ext cx="2600392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снятие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 err="1">
                <a:solidFill>
                  <a:schemeClr val="bg1"/>
                </a:solidFill>
                <a:latin typeface="Creata Medium" panose="00000600000000000000" pitchFamily="2" charset="-52"/>
              </a:rPr>
              <a:t>коммуникацион</a:t>
            </a: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-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 err="1">
                <a:solidFill>
                  <a:schemeClr val="bg1"/>
                </a:solidFill>
                <a:latin typeface="Creata Medium" panose="00000600000000000000" pitchFamily="2" charset="-52"/>
              </a:rPr>
              <a:t>ных</a:t>
            </a: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 барьеров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332539" y="3345108"/>
            <a:ext cx="1877437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новый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командный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опыт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976048" y="3318613"/>
            <a:ext cx="1749197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Глубокая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рефлексия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89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DAC105A-6432-496D-92D7-C90C1C045F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547150" y="1712417"/>
            <a:ext cx="4818" cy="389839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1.    Вокальная разминка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Легкие весёлые упражнения на разогрев голоса и раскрепощение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7938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2.   Кубик-микрофон 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Перекидывание участниками мягкого микрофона с исполнением известных композиций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556009"/>
            <a:ext cx="9405332" cy="916523"/>
            <a:chOff x="3070655" y="2185499"/>
            <a:chExt cx="8516287" cy="9165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>
                <a:lnSpc>
                  <a:spcPct val="150000"/>
                </a:lnSpc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3.   </a:t>
              </a:r>
              <a:r>
                <a:rPr lang="ru-RU" sz="1800" dirty="0">
                  <a:solidFill>
                    <a:srgbClr val="131313"/>
                  </a:solidFill>
                </a:rPr>
                <a:t>Деление на команды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Раздача текстов + знакомство с кураторами групп </a:t>
              </a:r>
              <a:b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(зажигательные и профессионально поющие ведущие)</a:t>
              </a: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532324"/>
            <a:ext cx="9405332" cy="916523"/>
            <a:chOff x="3070655" y="2185499"/>
            <a:chExt cx="8516287" cy="916523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4.   Подготовка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Репетиция команд в отдельных помещениях + творческая импровизация </a:t>
              </a:r>
              <a:b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(продумывание движений и диспозиции)</a:t>
              </a: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480776"/>
            <a:ext cx="9405332" cy="916523"/>
            <a:chOff x="3070655" y="2185499"/>
            <a:chExt cx="8516287" cy="91652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5.   Общий сбор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Итоговое исполнение песни всеми участниками </a:t>
              </a:r>
              <a:b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reata Medium" panose="00000600000000000000" pitchFamily="2" charset="-52"/>
                </a:rPr>
                <a:t>(для каждой команды свой куплет + общий припев)</a:t>
              </a: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7807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2010675" cy="338554"/>
              <a:chOff x="1300766" y="1240666"/>
              <a:chExt cx="2010675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2002035" cy="198893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924905" y="1240666"/>
                <a:ext cx="386536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7103"/>
                    </a:solidFill>
                    <a:effectLst/>
                    <a:uLnTx/>
                    <a:uFillTx/>
                    <a:latin typeface="Creata Black" panose="00000A00000000000000" pitchFamily="2" charset="-52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3120282" y="1507086"/>
              <a:ext cx="1953579" cy="338554"/>
              <a:chOff x="1384941" y="1439065"/>
              <a:chExt cx="1953579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1384941" y="1508882"/>
                <a:ext cx="1952821" cy="202839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3006035" y="1439065"/>
                <a:ext cx="33248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7103"/>
                    </a:solidFill>
                    <a:effectLst/>
                    <a:uLnTx/>
                    <a:uFillTx/>
                    <a:latin typeface="Creata Black" panose="00000A00000000000000" pitchFamily="2" charset="-52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5134130" y="1581372"/>
              <a:ext cx="1954271" cy="338554"/>
              <a:chOff x="1327016" y="1242245"/>
              <a:chExt cx="1018979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1327016" y="1303014"/>
                <a:ext cx="497302" cy="223240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2249675" y="1242245"/>
                <a:ext cx="96320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D710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6151729" y="1515083"/>
              <a:ext cx="3938503" cy="338554"/>
              <a:chOff x="-36401" y="1428372"/>
              <a:chExt cx="3938503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-36401" y="1490718"/>
                <a:ext cx="3938503" cy="237907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3348293" y="1428372"/>
                <a:ext cx="541761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7103"/>
                    </a:solidFill>
                    <a:effectLst/>
                    <a:uLnTx/>
                    <a:uFillTx/>
                    <a:latin typeface="Creata Black" panose="00000A00000000000000" pitchFamily="2" charset="-52"/>
                    <a:ea typeface="+mn-ea"/>
                    <a:cs typeface="+mn-cs"/>
                  </a:rPr>
                  <a:t>  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10154070" y="1581372"/>
              <a:ext cx="939597" cy="338554"/>
              <a:chOff x="1404359" y="1242245"/>
              <a:chExt cx="939597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1404359" y="1303014"/>
                <a:ext cx="939596" cy="223240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7103"/>
                    </a:solidFill>
                    <a:effectLst/>
                    <a:uLnTx/>
                    <a:uFillTx/>
                    <a:latin typeface="Creata Black" panose="00000A00000000000000" pitchFamily="2" charset="-52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Общее время программы 1-1,5</a:t>
              </a:r>
              <a:r>
                <a:rPr kumimoji="0" lang="ru-RU" sz="1800" i="0" u="none" strike="noStrike" kern="1200" cap="none" spc="0" normalizeH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 часа</a:t>
              </a: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reata" panose="00000500000000000000" pitchFamily="2" charset="-52"/>
                <a:ea typeface="+mn-ea"/>
                <a:cs typeface="+mn-cs"/>
              </a:endParaRP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610812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647100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6768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9262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881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rPr>
              <a:t>вокальный тимбилдинг 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rPr>
              <a:t>/ 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rPr>
              <a:t>структура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76404" y="1235691"/>
            <a:ext cx="408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1600" dirty="0">
                <a:solidFill>
                  <a:srgbClr val="1D7103"/>
                </a:solidFill>
                <a:latin typeface="Creata Black" panose="00000A00000000000000" pitchFamily="2" charset="-5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0605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B45888-81B1-4166-A30F-1E62F65A6F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52129A9-A96A-42F4-9204-19262D2AB3C4}"/>
              </a:ext>
            </a:extLst>
          </p:cNvPr>
          <p:cNvGrpSpPr/>
          <p:nvPr/>
        </p:nvGrpSpPr>
        <p:grpSpPr>
          <a:xfrm>
            <a:off x="1251113" y="1415101"/>
            <a:ext cx="4648464" cy="2837339"/>
            <a:chOff x="1627778" y="399347"/>
            <a:chExt cx="4648464" cy="2837339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3E9ED2F-E9E5-41D3-BE36-876AB0D5CB3F}"/>
                </a:ext>
              </a:extLst>
            </p:cNvPr>
            <p:cNvSpPr/>
            <p:nvPr/>
          </p:nvSpPr>
          <p:spPr>
            <a:xfrm>
              <a:off x="1627778" y="399347"/>
              <a:ext cx="4648464" cy="2837339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D2B06BD-452B-449C-914F-7F25973C66AA}"/>
                </a:ext>
              </a:extLst>
            </p:cNvPr>
            <p:cNvSpPr/>
            <p:nvPr/>
          </p:nvSpPr>
          <p:spPr>
            <a:xfrm>
              <a:off x="1627778" y="399350"/>
              <a:ext cx="4648464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817412E-0F60-4965-AFB3-CC230243AA7F}"/>
                </a:ext>
              </a:extLst>
            </p:cNvPr>
            <p:cNvSpPr/>
            <p:nvPr/>
          </p:nvSpPr>
          <p:spPr>
            <a:xfrm>
              <a:off x="3086099" y="516541"/>
              <a:ext cx="1731564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Стоимость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29DA04-7C14-40E7-B549-9080C44FC7B6}"/>
                </a:ext>
              </a:extLst>
            </p:cNvPr>
            <p:cNvSpPr txBox="1"/>
            <p:nvPr/>
          </p:nvSpPr>
          <p:spPr>
            <a:xfrm>
              <a:off x="2434695" y="1356164"/>
              <a:ext cx="288676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 algn="ctr">
                <a:defRPr/>
              </a:pP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/>
                </a:rPr>
                <a:t>от </a:t>
              </a:r>
              <a:r>
                <a:rPr lang="ru-RU" dirty="0">
                  <a:solidFill>
                    <a:srgbClr val="131313"/>
                  </a:solidFill>
                  <a:latin typeface="Creata Medium"/>
                </a:rPr>
                <a:t>1200 ₽ за </a:t>
              </a: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/>
                </a:rPr>
                <a:t>человека</a:t>
              </a: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0E7DCF77-3209-4245-87C0-ACD51D8C7F8C}"/>
                </a:ext>
              </a:extLst>
            </p:cNvPr>
            <p:cNvCxnSpPr>
              <a:cxnSpLocks/>
            </p:cNvCxnSpPr>
            <p:nvPr/>
          </p:nvCxnSpPr>
          <p:spPr>
            <a:xfrm>
              <a:off x="2342899" y="1894391"/>
              <a:ext cx="321795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4F98AB5-3FA3-4815-BC1C-FD27D4E28373}"/>
                </a:ext>
              </a:extLst>
            </p:cNvPr>
            <p:cNvSpPr/>
            <p:nvPr/>
          </p:nvSpPr>
          <p:spPr>
            <a:xfrm>
              <a:off x="2768700" y="2352590"/>
              <a:ext cx="2366352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от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 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70 000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C424B71-B689-455A-A636-D2A560C95A42}"/>
                </a:ext>
              </a:extLst>
            </p:cNvPr>
            <p:cNvSpPr/>
            <p:nvPr/>
          </p:nvSpPr>
          <p:spPr>
            <a:xfrm>
              <a:off x="2342899" y="2065448"/>
              <a:ext cx="3217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Минимальная стоимость программы: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207EA57-218D-4BD3-9822-DFB3D06147A5}"/>
              </a:ext>
            </a:extLst>
          </p:cNvPr>
          <p:cNvGrpSpPr/>
          <p:nvPr/>
        </p:nvGrpSpPr>
        <p:grpSpPr>
          <a:xfrm>
            <a:off x="6402960" y="1415100"/>
            <a:ext cx="4648464" cy="2837339"/>
            <a:chOff x="1627778" y="399347"/>
            <a:chExt cx="4648464" cy="283733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E15717AE-628F-4FC2-A9A5-865D5C78FEF0}"/>
                </a:ext>
              </a:extLst>
            </p:cNvPr>
            <p:cNvSpPr/>
            <p:nvPr/>
          </p:nvSpPr>
          <p:spPr>
            <a:xfrm>
              <a:off x="1627778" y="399347"/>
              <a:ext cx="4648464" cy="2837339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4A4DF504-B7DE-4D90-BDAE-54FA9E4DE147}"/>
                </a:ext>
              </a:extLst>
            </p:cNvPr>
            <p:cNvSpPr/>
            <p:nvPr/>
          </p:nvSpPr>
          <p:spPr>
            <a:xfrm>
              <a:off x="1627778" y="399350"/>
              <a:ext cx="4648464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98640C7-9F63-4F60-AED9-1CE37179595D}"/>
                </a:ext>
              </a:extLst>
            </p:cNvPr>
            <p:cNvSpPr/>
            <p:nvPr/>
          </p:nvSpPr>
          <p:spPr>
            <a:xfrm>
              <a:off x="2937823" y="516541"/>
              <a:ext cx="2028119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200" dirty="0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+ доп. опция</a:t>
              </a:r>
              <a:endPara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705222-F823-48CC-AB71-9B5DA56BBDBF}"/>
                </a:ext>
              </a:extLst>
            </p:cNvPr>
            <p:cNvSpPr txBox="1"/>
            <p:nvPr/>
          </p:nvSpPr>
          <p:spPr>
            <a:xfrm>
              <a:off x="2434695" y="1356164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 algn="ctr">
                <a:defRPr/>
              </a:pP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Съёмка и монтаж клипа</a:t>
              </a: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0801331A-DCF8-43B6-80A8-A248890E05F4}"/>
                </a:ext>
              </a:extLst>
            </p:cNvPr>
            <p:cNvCxnSpPr>
              <a:cxnSpLocks/>
            </p:cNvCxnSpPr>
            <p:nvPr/>
          </p:nvCxnSpPr>
          <p:spPr>
            <a:xfrm>
              <a:off x="2342899" y="2041893"/>
              <a:ext cx="321795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B38377F0-CB79-47EB-B3B5-25FC2BA569F1}"/>
                </a:ext>
              </a:extLst>
            </p:cNvPr>
            <p:cNvSpPr/>
            <p:nvPr/>
          </p:nvSpPr>
          <p:spPr>
            <a:xfrm>
              <a:off x="2756677" y="2352590"/>
              <a:ext cx="23903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от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 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20 000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5370C3A-4C9A-4ECB-81D7-F7AA6DC33C9A}"/>
              </a:ext>
            </a:extLst>
          </p:cNvPr>
          <p:cNvSpPr/>
          <p:nvPr/>
        </p:nvSpPr>
        <p:spPr>
          <a:xfrm>
            <a:off x="2681098" y="5077405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3 ведущих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DJ с аппаратурой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Помощники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Портативные звуковые системы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A2E26F7-24E3-40AE-8D1E-DF201875B10B}"/>
              </a:ext>
            </a:extLst>
          </p:cNvPr>
          <p:cNvSpPr/>
          <p:nvPr/>
        </p:nvSpPr>
        <p:spPr>
          <a:xfrm>
            <a:off x="4363793" y="4549828"/>
            <a:ext cx="346441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Black" panose="00000A00000000000000" pitchFamily="2" charset="-52"/>
              </a:rPr>
              <a:t>В СТОИМОСТЬ ВХОДИТ: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191898C-73EC-4B73-A618-7493C3C3455D}"/>
              </a:ext>
            </a:extLst>
          </p:cNvPr>
          <p:cNvSpPr/>
          <p:nvPr/>
        </p:nvSpPr>
        <p:spPr>
          <a:xfrm>
            <a:off x="6783957" y="5084289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Банданы по цветам команд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Подготовка текста и трека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Доставка по Москве</a:t>
            </a:r>
          </a:p>
        </p:txBody>
      </p:sp>
    </p:spTree>
    <p:extLst>
      <p:ext uri="{BB962C8B-B14F-4D97-AF65-F5344CB8AC3E}">
        <p14:creationId xmlns:p14="http://schemas.microsoft.com/office/powerpoint/2010/main" val="3615245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3835</TotalTime>
  <Words>302</Words>
  <Application>Microsoft Office PowerPoint</Application>
  <PresentationFormat>Широкоэкранный</PresentationFormat>
  <Paragraphs>92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Утя</cp:lastModifiedBy>
  <cp:revision>202</cp:revision>
  <dcterms:created xsi:type="dcterms:W3CDTF">2020-03-18T09:18:51Z</dcterms:created>
  <dcterms:modified xsi:type="dcterms:W3CDTF">2020-09-26T16:50:10Z</dcterms:modified>
</cp:coreProperties>
</file>