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93" r:id="rId3"/>
    <p:sldId id="289" r:id="rId4"/>
    <p:sldId id="290" r:id="rId5"/>
    <p:sldId id="288" r:id="rId6"/>
    <p:sldId id="260" r:id="rId7"/>
    <p:sldId id="295" r:id="rId8"/>
    <p:sldId id="277" r:id="rId9"/>
    <p:sldId id="291" r:id="rId10"/>
    <p:sldId id="296" r:id="rId11"/>
    <p:sldId id="281" r:id="rId12"/>
    <p:sldId id="280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reata" panose="020B0604020202020204" charset="0"/>
      <p:regular r:id="rId20"/>
    </p:embeddedFont>
    <p:embeddedFont>
      <p:font typeface="Creata Black" panose="020B0604020202020204" charset="0"/>
      <p:bold r:id="rId21"/>
    </p:embeddedFont>
    <p:embeddedFont>
      <p:font typeface="Creata Medium" panose="020B0604020202020204" charset="0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204"/>
    <a:srgbClr val="2EB305"/>
    <a:srgbClr val="30BC05"/>
    <a:srgbClr val="1D7103"/>
    <a:srgbClr val="76CE00"/>
    <a:srgbClr val="1D1D1E"/>
    <a:srgbClr val="2FBB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AC9CCA-3AE2-42F1-947D-5283C1953E30}" v="8" dt="2020-09-26T16:29:43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саева Людмила" userId="fdb6b1ee36a9585b" providerId="Windows Live" clId="Web-{2AAC9CCA-3AE2-42F1-947D-5283C1953E30}"/>
    <pc:docChg chg="modSld">
      <pc:chgData name="Исаева Людмила" userId="fdb6b1ee36a9585b" providerId="Windows Live" clId="Web-{2AAC9CCA-3AE2-42F1-947D-5283C1953E30}" dt="2020-09-26T16:29:43.936" v="6" actId="20577"/>
      <pc:docMkLst>
        <pc:docMk/>
      </pc:docMkLst>
      <pc:sldChg chg="modSp">
        <pc:chgData name="Исаева Людмила" userId="fdb6b1ee36a9585b" providerId="Windows Live" clId="Web-{2AAC9CCA-3AE2-42F1-947D-5283C1953E30}" dt="2020-09-26T16:29:43.936" v="5" actId="20577"/>
        <pc:sldMkLst>
          <pc:docMk/>
          <pc:sldMk cId="2996928918" sldId="291"/>
        </pc:sldMkLst>
        <pc:spChg chg="mod">
          <ac:chgData name="Исаева Людмила" userId="fdb6b1ee36a9585b" providerId="Windows Live" clId="Web-{2AAC9CCA-3AE2-42F1-947D-5283C1953E30}" dt="2020-09-26T16:29:43.936" v="5" actId="20577"/>
          <ac:spMkLst>
            <pc:docMk/>
            <pc:sldMk cId="2996928918" sldId="291"/>
            <ac:spMk id="68" creationId="{9444AB61-B96D-4F6F-B7C1-362959999F36}"/>
          </ac:spMkLst>
        </pc:spChg>
        <pc:spChg chg="mod">
          <ac:chgData name="Исаева Людмила" userId="fdb6b1ee36a9585b" providerId="Windows Live" clId="Web-{2AAC9CCA-3AE2-42F1-947D-5283C1953E30}" dt="2020-09-26T16:29:12.935" v="0" actId="20577"/>
          <ac:spMkLst>
            <pc:docMk/>
            <pc:sldMk cId="2996928918" sldId="291"/>
            <ac:spMk id="169" creationId="{ED1F9BB6-D3D1-4AE8-93C0-1D91EA41471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9E87A5-0D83-47EE-8354-5C40618340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2" y="364720"/>
            <a:ext cx="11439526" cy="6103777"/>
          </a:xfrm>
          <a:prstGeom prst="roundRect">
            <a:avLst>
              <a:gd name="adj" fmla="val 3559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2" y="364720"/>
            <a:ext cx="11439525" cy="6103777"/>
          </a:xfrm>
          <a:prstGeom prst="roundRect">
            <a:avLst>
              <a:gd name="adj" fmla="val 3348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1087252" y="4986589"/>
            <a:ext cx="10017486" cy="7399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Да! И дело даже не в визуальном эффекте неона – просто наши программы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всегда проводят максимально прокаченные и зажигательные ведущие!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B000B1-EB49-4274-BC2A-D8981B107310}"/>
              </a:ext>
            </a:extLst>
          </p:cNvPr>
          <p:cNvSpPr/>
          <p:nvPr/>
        </p:nvSpPr>
        <p:spPr>
          <a:xfrm>
            <a:off x="2286000" y="3658342"/>
            <a:ext cx="77470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46EF5-E2BD-4E01-8CF0-E1BA812902B2}"/>
              </a:ext>
            </a:extLst>
          </p:cNvPr>
          <p:cNvSpPr/>
          <p:nvPr/>
        </p:nvSpPr>
        <p:spPr>
          <a:xfrm>
            <a:off x="2723433" y="3860444"/>
            <a:ext cx="6875601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Точно ли всем гостям будет интересно?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C91BA-F20E-45FA-8848-C817D68C5BE0}"/>
              </a:ext>
            </a:extLst>
          </p:cNvPr>
          <p:cNvSpPr txBox="1"/>
          <p:nvPr/>
        </p:nvSpPr>
        <p:spPr>
          <a:xfrm>
            <a:off x="633296" y="524550"/>
            <a:ext cx="3812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12319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1634128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121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(3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2263858"/>
            <a:ext cx="10445523" cy="1729941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302206" y="2513673"/>
            <a:ext cx="9625238" cy="1071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(1 канал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розетки)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D3E8E6A-4629-40EF-B552-2F6DC5F20763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6E962770-2E00-4324-8088-D6801819B8A1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5A34D4D-B903-4C87-B90D-2434B187292B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B844A72-3CA2-4EBA-A16E-3A958EE136B1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A58EBE-38C8-43F4-A92E-50242CD01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DDE497-8B5D-41C2-8A14-B501B574880E}"/>
              </a:ext>
            </a:extLst>
          </p:cNvPr>
          <p:cNvGrpSpPr/>
          <p:nvPr/>
        </p:nvGrpSpPr>
        <p:grpSpPr>
          <a:xfrm>
            <a:off x="1905000" y="3942446"/>
            <a:ext cx="8667750" cy="1688190"/>
            <a:chOff x="1905000" y="3722010"/>
            <a:chExt cx="8667750" cy="168819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7336A58-EBDD-4624-BF38-6CC106B2F71F}"/>
                </a:ext>
              </a:extLst>
            </p:cNvPr>
            <p:cNvSpPr/>
            <p:nvPr/>
          </p:nvSpPr>
          <p:spPr>
            <a:xfrm>
              <a:off x="2583543" y="3722010"/>
              <a:ext cx="7329714" cy="168819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11B36B8-B385-4C77-B6CB-D32C8977ABA4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Очаг света</a:t>
              </a: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081C401-2F7A-4DEA-87DB-BD76ACAE7AA6}"/>
                </a:ext>
              </a:extLst>
            </p:cNvPr>
            <p:cNvSpPr/>
            <p:nvPr/>
          </p:nvSpPr>
          <p:spPr>
            <a:xfrm>
              <a:off x="2877684" y="4745925"/>
              <a:ext cx="67223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cs typeface="Times New Roman" panose="02020603050405020304" pitchFamily="18" charset="0"/>
                </a:rPr>
                <a:t>НЕОНОВОЕ ИНТЕРАКТИВНОЕ ШОУ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99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45660"/>
            <a:ext cx="4616634" cy="46123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84576" y="0"/>
            <a:ext cx="5607424" cy="55588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082800" y="758334"/>
            <a:ext cx="441819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РОМАНТИКА,</a:t>
            </a:r>
            <a:b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ЗРЕЛИЩНОЕ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ПОЗДРАВЛЕНИЕ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082800" y="2656846"/>
            <a:ext cx="849944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2800" dirty="0">
                <a:solidFill>
                  <a:schemeClr val="bg1"/>
                </a:solidFill>
                <a:latin typeface="Creata" panose="00000500000000000000" pitchFamily="2" charset="-52"/>
              </a:rPr>
              <a:t>и современное решение свадебной традиции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09685DC-C440-4612-BC59-30F02E077D21}"/>
              </a:ext>
            </a:extLst>
          </p:cNvPr>
          <p:cNvSpPr/>
          <p:nvPr/>
        </p:nvSpPr>
        <p:spPr>
          <a:xfrm>
            <a:off x="1625600" y="3436771"/>
            <a:ext cx="9080500" cy="2518350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5CF4ED-39F3-4058-94A3-EF4E562720A9}"/>
              </a:ext>
            </a:extLst>
          </p:cNvPr>
          <p:cNvSpPr/>
          <p:nvPr/>
        </p:nvSpPr>
        <p:spPr>
          <a:xfrm>
            <a:off x="2120900" y="3694528"/>
            <a:ext cx="8118612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У этой программы есть множество полезных назначений, стоит только включить фантазию!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Но её главная ценность – это яркие, наполненные светом воспоминания, которые останутся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у всех участников праздника.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42F19B-637E-494D-9066-22AE3A3C0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896">
            <a:off x="6661184" y="512791"/>
            <a:ext cx="2730501" cy="210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2955061"/>
            <a:chOff x="970647" y="1685536"/>
            <a:chExt cx="10430279" cy="2955061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2745760"/>
              <a:chOff x="970647" y="1685536"/>
              <a:chExt cx="2193081" cy="274576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2955061"/>
              <a:chOff x="3699549" y="1685536"/>
              <a:chExt cx="2786043" cy="295506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ПОЗДРАВЛЕНИЕ</a:t>
                </a:r>
                <a:br>
                  <a:rPr lang="ru-RU" dirty="0"/>
                </a:br>
                <a:r>
                  <a:rPr lang="ru-RU" dirty="0"/>
                  <a:t>МОЛОДОЖЕНОВ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СВАДЕБНАЯ </a:t>
                </a:r>
                <a:br>
                  <a:rPr lang="ru-RU" dirty="0"/>
                </a:br>
                <a:r>
                  <a:rPr lang="ru-RU" dirty="0"/>
                  <a:t>ТРАДИЦИЯ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3081" cy="2042257"/>
              <a:chOff x="6508519" y="1685536"/>
              <a:chExt cx="2193081" cy="204225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08519" y="2978870"/>
                <a:ext cx="2193081" cy="748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ДО  </a:t>
                </a:r>
                <a:r>
                  <a:rPr lang="ru-RU" sz="3200" dirty="0"/>
                  <a:t>200</a:t>
                </a:r>
                <a:r>
                  <a:rPr lang="ru-RU" dirty="0"/>
                  <a:t> 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dirty="0"/>
                    <a:t>ДО</a:t>
                  </a:r>
                  <a:r>
                    <a:rPr lang="ru-RU" sz="3200" dirty="0"/>
                    <a:t> 15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МИНУТ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3914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757AC56-C211-4C90-AC60-AED256BE7DAD}"/>
              </a:ext>
            </a:extLst>
          </p:cNvPr>
          <p:cNvSpPr txBox="1"/>
          <p:nvPr/>
        </p:nvSpPr>
        <p:spPr>
          <a:xfrm>
            <a:off x="6832810" y="3471496"/>
            <a:ext cx="1570379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marL="0" indent="0">
              <a:buNone/>
            </a:pPr>
            <a:r>
              <a:rPr lang="ru-RU" dirty="0"/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02ED9-C267-4408-AFD6-AAA928FD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B81D3E-8449-40CC-A52E-3D71C51401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96E24794-59C8-4868-BCB3-64A51A49FC95}"/>
              </a:ext>
            </a:extLst>
          </p:cNvPr>
          <p:cNvSpPr/>
          <p:nvPr/>
        </p:nvSpPr>
        <p:spPr>
          <a:xfrm>
            <a:off x="1016001" y="5055015"/>
            <a:ext cx="101854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F6518A9-F7F6-4FD9-A7F6-0DB29E5F4439}"/>
              </a:ext>
            </a:extLst>
          </p:cNvPr>
          <p:cNvSpPr/>
          <p:nvPr/>
        </p:nvSpPr>
        <p:spPr>
          <a:xfrm>
            <a:off x="1281396" y="5257427"/>
            <a:ext cx="9639178" cy="4738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300" dirty="0">
                <a:solidFill>
                  <a:schemeClr val="bg1"/>
                </a:solidFill>
                <a:latin typeface="Creata Medium" panose="00000600000000000000" pitchFamily="2" charset="-52"/>
              </a:rPr>
              <a:t>Объединяем гостей и молодожен ярким светящимся контуром!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313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313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A5458ED-20F2-4583-AFAA-B64CD20F5F66}"/>
              </a:ext>
            </a:extLst>
          </p:cNvPr>
          <p:cNvSpPr/>
          <p:nvPr/>
        </p:nvSpPr>
        <p:spPr>
          <a:xfrm>
            <a:off x="760683" y="3723684"/>
            <a:ext cx="3013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неон</a:t>
            </a:r>
            <a:endParaRPr lang="en-US" sz="16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4303678" y="5029282"/>
            <a:ext cx="3584635" cy="881653"/>
            <a:chOff x="4303678" y="4771061"/>
            <a:chExt cx="3584635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4303678" y="5283382"/>
              <a:ext cx="3584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новую свадебную традицию!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5317580" y="4771061"/>
              <a:ext cx="1556836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СОЗДАЕМ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10" y="1498600"/>
            <a:ext cx="2640583" cy="2640583"/>
          </a:xfrm>
          <a:prstGeom prst="ellipse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94216F7-7660-4EBC-912C-41F2E5806742}"/>
              </a:ext>
            </a:extLst>
          </p:cNvPr>
          <p:cNvGrpSpPr/>
          <p:nvPr/>
        </p:nvGrpSpPr>
        <p:grpSpPr>
          <a:xfrm>
            <a:off x="4453426" y="1498600"/>
            <a:ext cx="3285146" cy="3306132"/>
            <a:chOff x="8282125" y="1498600"/>
            <a:chExt cx="3285146" cy="3306132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72C0F33-4A90-41C4-8200-E052FD6218ED}"/>
                </a:ext>
              </a:extLst>
            </p:cNvPr>
            <p:cNvSpPr/>
            <p:nvPr/>
          </p:nvSpPr>
          <p:spPr>
            <a:xfrm>
              <a:off x="8282125" y="4219957"/>
              <a:ext cx="3285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световую конструкцию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с именами жениха и невесты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04407" y="1498600"/>
              <a:ext cx="2640583" cy="2640583"/>
            </a:xfrm>
            <a:prstGeom prst="ellipse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5FC5283-91EA-4254-A1B2-5A7A9A9D9C07}"/>
              </a:ext>
            </a:extLst>
          </p:cNvPr>
          <p:cNvGrpSpPr/>
          <p:nvPr/>
        </p:nvGrpSpPr>
        <p:grpSpPr>
          <a:xfrm>
            <a:off x="8418080" y="1498600"/>
            <a:ext cx="3013235" cy="3060655"/>
            <a:chOff x="4583445" y="1498600"/>
            <a:chExt cx="3013235" cy="306065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69772" y="1498600"/>
              <a:ext cx="2640583" cy="2640583"/>
            </a:xfrm>
            <a:prstGeom prst="ellipse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FA5458ED-20F2-4583-AFAA-B64CD20F5F66}"/>
                </a:ext>
              </a:extLst>
            </p:cNvPr>
            <p:cNvSpPr/>
            <p:nvPr/>
          </p:nvSpPr>
          <p:spPr>
            <a:xfrm>
              <a:off x="4583445" y="3728258"/>
              <a:ext cx="30132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драйв ведущего</a:t>
              </a:r>
              <a:endParaRPr lang="en-US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366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379590" y="2989102"/>
            <a:ext cx="2614818" cy="14260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стопроцентный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вау-эффект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и незабываемые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эмоции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312437" y="2987770"/>
            <a:ext cx="2079415" cy="14260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неоновая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конструкция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 подарок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1600" dirty="0">
                <a:solidFill>
                  <a:schemeClr val="bg1"/>
                </a:solidFill>
                <a:latin typeface="Creata Medium" panose="00000600000000000000" pitchFamily="2" charset="-52"/>
              </a:rPr>
              <a:t>(опция)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737033" y="3318613"/>
            <a:ext cx="2640466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яркий фото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и видео-контент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1DF2A69-F08E-4900-AFBB-D75E01BB8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</p:cNvCxnSpPr>
          <p:nvPr/>
        </p:nvCxnSpPr>
        <p:spPr>
          <a:xfrm>
            <a:off x="1551968" y="1712417"/>
            <a:ext cx="0" cy="385309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 </a:t>
              </a:r>
              <a:r>
                <a:rPr lang="ru-RU" sz="1800" dirty="0" err="1">
                  <a:solidFill>
                    <a:srgbClr val="131313"/>
                  </a:solidFill>
                </a:rPr>
                <a:t>Интро</a:t>
              </a:r>
              <a:endParaRPr lang="ru-RU" sz="1800" dirty="0">
                <a:solidFill>
                  <a:srgbClr val="131313"/>
                </a:solidFill>
              </a:endParaRP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Вводная речь ведущего, приглашение гостей собраться в круг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806531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Подготовка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Раздача и состыковка участниками неоновых деталей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556009"/>
            <a:ext cx="9405332" cy="701080"/>
            <a:chOff x="3070655" y="2185499"/>
            <a:chExt cx="8516287" cy="7010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Пробный запуск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Приглашение молодоженов для включения неона 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316801"/>
            <a:ext cx="9405332" cy="916523"/>
            <a:chOff x="3070655" y="2185499"/>
            <a:chExt cx="8516287" cy="916523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Кульминация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Активная командная работа по правильному соединению цепи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 добавлением пожеланий молодым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5264876"/>
            <a:ext cx="9405332" cy="701080"/>
            <a:chOff x="3070655" y="2185499"/>
            <a:chExt cx="8516287" cy="70108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Яркий финал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Подключение неона к именам жениха и невесты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1491038" cy="338554"/>
              <a:chOff x="1300766" y="1240666"/>
              <a:chExt cx="1491038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1491038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2499830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2635612" y="1507086"/>
              <a:ext cx="2437489" cy="338554"/>
              <a:chOff x="900271" y="1439065"/>
              <a:chExt cx="2437489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900271" y="1508882"/>
                <a:ext cx="243748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3010339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5157703" y="1581372"/>
              <a:ext cx="1406414" cy="338554"/>
              <a:chOff x="1339307" y="1242245"/>
              <a:chExt cx="733320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1339307" y="1303014"/>
                <a:ext cx="733320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1909473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6648719" y="1515083"/>
              <a:ext cx="2967967" cy="338554"/>
              <a:chOff x="460589" y="1428372"/>
              <a:chExt cx="2967967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460589" y="1490718"/>
                <a:ext cx="2967966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3104428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2921044-DC8A-4E28-A745-0312A8648DF8}"/>
                </a:ext>
              </a:extLst>
            </p:cNvPr>
            <p:cNvGrpSpPr/>
            <p:nvPr/>
          </p:nvGrpSpPr>
          <p:grpSpPr>
            <a:xfrm>
              <a:off x="9685028" y="1581372"/>
              <a:ext cx="1408639" cy="338554"/>
              <a:chOff x="935317" y="1242245"/>
              <a:chExt cx="1408639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B2776C5B-D0AE-4B7C-A31A-0F54B08E96A2}"/>
                  </a:ext>
                </a:extLst>
              </p:cNvPr>
              <p:cNvSpPr/>
              <p:nvPr/>
            </p:nvSpPr>
            <p:spPr>
              <a:xfrm>
                <a:off x="935317" y="1303014"/>
                <a:ext cx="1408638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10-20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7886" y="538823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7885" y="4457409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7885" y="37022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10640" y="29516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0404" y="21881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478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неоновый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7F7B58-9EED-4DA3-955E-A30D66682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BB5D2F5-D10A-4479-9AC9-D673895EE418}"/>
              </a:ext>
            </a:extLst>
          </p:cNvPr>
          <p:cNvGrpSpPr/>
          <p:nvPr/>
        </p:nvGrpSpPr>
        <p:grpSpPr>
          <a:xfrm>
            <a:off x="2165810" y="416221"/>
            <a:ext cx="3630901" cy="5886704"/>
            <a:chOff x="1988010" y="348549"/>
            <a:chExt cx="3630901" cy="5886704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800E352E-D31B-46CB-9FA1-A5E00D5705B1}"/>
                </a:ext>
              </a:extLst>
            </p:cNvPr>
            <p:cNvSpPr/>
            <p:nvPr/>
          </p:nvSpPr>
          <p:spPr>
            <a:xfrm>
              <a:off x="1988011" y="348549"/>
              <a:ext cx="3630900" cy="5886704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Прямоугольник: скругленные углы 121">
              <a:extLst>
                <a:ext uri="{FF2B5EF4-FFF2-40B4-BE49-F238E27FC236}">
                  <a16:creationId xmlns:a16="http://schemas.microsoft.com/office/drawing/2014/main" id="{FA1B0B15-32C5-4586-8548-141E751F220E}"/>
                </a:ext>
              </a:extLst>
            </p:cNvPr>
            <p:cNvSpPr/>
            <p:nvPr/>
          </p:nvSpPr>
          <p:spPr>
            <a:xfrm>
              <a:off x="1988010" y="348550"/>
              <a:ext cx="3630900" cy="700088"/>
            </a:xfrm>
            <a:prstGeom prst="roundRect">
              <a:avLst>
                <a:gd name="adj" fmla="val 27102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0F785C69-14E2-436F-B7F7-F8B5A31D9EF7}"/>
                </a:ext>
              </a:extLst>
            </p:cNvPr>
            <p:cNvSpPr/>
            <p:nvPr/>
          </p:nvSpPr>
          <p:spPr>
            <a:xfrm>
              <a:off x="2810239" y="465741"/>
              <a:ext cx="198644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STANDART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109349F1-F264-4F07-A9FB-42D5F1187E64}"/>
                </a:ext>
              </a:extLst>
            </p:cNvPr>
            <p:cNvGrpSpPr/>
            <p:nvPr/>
          </p:nvGrpSpPr>
          <p:grpSpPr>
            <a:xfrm>
              <a:off x="2242801" y="1170216"/>
              <a:ext cx="3034364" cy="554190"/>
              <a:chOff x="3070654" y="2185499"/>
              <a:chExt cx="8516285" cy="554190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53275CDC-0CFA-4FD1-AA6E-E99DABAD690F}"/>
                  </a:ext>
                </a:extLst>
              </p:cNvPr>
              <p:cNvSpPr txBox="1"/>
              <p:nvPr/>
            </p:nvSpPr>
            <p:spPr>
              <a:xfrm>
                <a:off x="3070657" y="2185499"/>
                <a:ext cx="81020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dirty="0">
                    <a:solidFill>
                      <a:srgbClr val="131313"/>
                    </a:solidFill>
                  </a:rPr>
                  <a:t>Неоновый контур</a:t>
                </a:r>
                <a:endPara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126" name="Прямоугольник 125">
                <a:extLst>
                  <a:ext uri="{FF2B5EF4-FFF2-40B4-BE49-F238E27FC236}">
                    <a16:creationId xmlns:a16="http://schemas.microsoft.com/office/drawing/2014/main" id="{EA3AE1D6-C66C-4F3E-8137-AD386B224B57}"/>
                  </a:ext>
                </a:extLst>
              </p:cNvPr>
              <p:cNvSpPr/>
              <p:nvPr/>
            </p:nvSpPr>
            <p:spPr>
              <a:xfrm>
                <a:off x="3070654" y="2462690"/>
                <a:ext cx="85162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noProof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reata Medium" panose="00000600000000000000" pitchFamily="2" charset="-52"/>
                  </a:rPr>
                  <a:t>на всех участников</a:t>
                </a:r>
                <a:endParaRPr kumimoji="0" lang="ru-RU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endParaRPr>
              </a:p>
            </p:txBody>
          </p:sp>
        </p:grp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3CA213A9-75DF-4E5E-9B1D-D3AA81757C2A}"/>
                </a:ext>
              </a:extLst>
            </p:cNvPr>
            <p:cNvSpPr txBox="1"/>
            <p:nvPr/>
          </p:nvSpPr>
          <p:spPr>
            <a:xfrm>
              <a:off x="2272606" y="1970353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defRPr/>
              </a:pPr>
              <a:r>
                <a:rPr lang="ru-RU" dirty="0">
                  <a:solidFill>
                    <a:srgbClr val="131313"/>
                  </a:solidFill>
                </a:rPr>
                <a:t>Ведущий</a:t>
              </a:r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id="{BD32181F-C44D-4519-A2EB-1B99F6F17C21}"/>
                </a:ext>
              </a:extLst>
            </p:cNvPr>
            <p:cNvSpPr/>
            <p:nvPr/>
          </p:nvSpPr>
          <p:spPr>
            <a:xfrm>
              <a:off x="2272604" y="2247544"/>
              <a:ext cx="32891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  <a:t>+ помощники для раздачи реквизита</a:t>
              </a:r>
              <a:endPara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3946A799-6FAA-420C-9FEF-7249349EE076}"/>
                </a:ext>
              </a:extLst>
            </p:cNvPr>
            <p:cNvGrpSpPr/>
            <p:nvPr/>
          </p:nvGrpSpPr>
          <p:grpSpPr>
            <a:xfrm>
              <a:off x="2301180" y="4581896"/>
              <a:ext cx="3034364" cy="554190"/>
              <a:chOff x="3070654" y="2719841"/>
              <a:chExt cx="8516285" cy="554190"/>
            </a:xfrm>
          </p:grpSpPr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E849B31A-EE43-4332-AD59-C448A10F95B9}"/>
                  </a:ext>
                </a:extLst>
              </p:cNvPr>
              <p:cNvSpPr txBox="1"/>
              <p:nvPr/>
            </p:nvSpPr>
            <p:spPr>
              <a:xfrm>
                <a:off x="3070657" y="2719841"/>
                <a:ext cx="81020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15 минут</a:t>
                </a:r>
              </a:p>
            </p:txBody>
          </p:sp>
          <p:sp>
            <p:nvSpPr>
              <p:cNvPr id="168" name="Прямоугольник 167">
                <a:extLst>
                  <a:ext uri="{FF2B5EF4-FFF2-40B4-BE49-F238E27FC236}">
                    <a16:creationId xmlns:a16="http://schemas.microsoft.com/office/drawing/2014/main" id="{8C5EFC9A-C5A2-447E-AEA0-99D3BBB75801}"/>
                  </a:ext>
                </a:extLst>
              </p:cNvPr>
              <p:cNvSpPr/>
              <p:nvPr/>
            </p:nvSpPr>
            <p:spPr>
              <a:xfrm>
                <a:off x="3070654" y="2997032"/>
                <a:ext cx="85162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продолжительность программы</a:t>
                </a:r>
              </a:p>
            </p:txBody>
          </p:sp>
        </p:grpSp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ED1F9BB6-D3D1-4AE8-93C0-1D91EA41471B}"/>
                </a:ext>
              </a:extLst>
            </p:cNvPr>
            <p:cNvSpPr/>
            <p:nvPr/>
          </p:nvSpPr>
          <p:spPr>
            <a:xfrm>
              <a:off x="2580048" y="5463776"/>
              <a:ext cx="2435282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/>
                </a:rPr>
                <a:t> 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45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/>
                </a:rPr>
                <a:t> 000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/>
                  <a:cs typeface="Calibri Light"/>
                </a:rPr>
                <a:t>₽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CA213A9-75DF-4E5E-9B1D-D3AA81757C2A}"/>
                </a:ext>
              </a:extLst>
            </p:cNvPr>
            <p:cNvSpPr txBox="1"/>
            <p:nvPr/>
          </p:nvSpPr>
          <p:spPr>
            <a:xfrm>
              <a:off x="2272606" y="2795636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/>
              <a:r>
                <a:rPr lang="ru-RU" dirty="0">
                  <a:solidFill>
                    <a:srgbClr val="131313"/>
                  </a:solidFill>
                </a:rPr>
                <a:t>Доставка 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BD32181F-C44D-4519-A2EB-1B99F6F17C21}"/>
                </a:ext>
              </a:extLst>
            </p:cNvPr>
            <p:cNvSpPr/>
            <p:nvPr/>
          </p:nvSpPr>
          <p:spPr>
            <a:xfrm>
              <a:off x="2271376" y="3098133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noProof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  <a:t>в пределах МКАД</a:t>
              </a:r>
              <a:endPara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D9DD8EA7-1462-4302-A6BA-3BE6AE22556A}"/>
                </a:ext>
              </a:extLst>
            </p:cNvPr>
            <p:cNvCxnSpPr>
              <a:cxnSpLocks/>
            </p:cNvCxnSpPr>
            <p:nvPr/>
          </p:nvCxnSpPr>
          <p:spPr>
            <a:xfrm>
              <a:off x="2322176" y="1843591"/>
              <a:ext cx="295498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id="{42461177-8323-45BF-AE9F-33475FD1891E}"/>
                </a:ext>
              </a:extLst>
            </p:cNvPr>
            <p:cNvCxnSpPr>
              <a:cxnSpLocks/>
            </p:cNvCxnSpPr>
            <p:nvPr/>
          </p:nvCxnSpPr>
          <p:spPr>
            <a:xfrm>
              <a:off x="2322176" y="2643728"/>
              <a:ext cx="295498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>
              <a:extLst>
                <a:ext uri="{FF2B5EF4-FFF2-40B4-BE49-F238E27FC236}">
                  <a16:creationId xmlns:a16="http://schemas.microsoft.com/office/drawing/2014/main" id="{1E8CB8E7-0004-4EAD-BC53-4F1797F30AF8}"/>
                </a:ext>
              </a:extLst>
            </p:cNvPr>
            <p:cNvCxnSpPr>
              <a:cxnSpLocks/>
            </p:cNvCxnSpPr>
            <p:nvPr/>
          </p:nvCxnSpPr>
          <p:spPr>
            <a:xfrm>
              <a:off x="2322176" y="4413648"/>
              <a:ext cx="295498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>
              <a:extLst>
                <a:ext uri="{FF2B5EF4-FFF2-40B4-BE49-F238E27FC236}">
                  <a16:creationId xmlns:a16="http://schemas.microsoft.com/office/drawing/2014/main" id="{4F783ACF-AA6F-407A-ACC5-8DA0097BA3B2}"/>
                </a:ext>
              </a:extLst>
            </p:cNvPr>
            <p:cNvCxnSpPr>
              <a:cxnSpLocks/>
            </p:cNvCxnSpPr>
            <p:nvPr/>
          </p:nvCxnSpPr>
          <p:spPr>
            <a:xfrm>
              <a:off x="2322176" y="5336261"/>
              <a:ext cx="295498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42461177-8323-45BF-AE9F-33475FD1891E}"/>
                </a:ext>
              </a:extLst>
            </p:cNvPr>
            <p:cNvCxnSpPr>
              <a:cxnSpLocks/>
            </p:cNvCxnSpPr>
            <p:nvPr/>
          </p:nvCxnSpPr>
          <p:spPr>
            <a:xfrm>
              <a:off x="2322176" y="3449612"/>
              <a:ext cx="295498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CA213A9-75DF-4E5E-9B1D-D3AA81757C2A}"/>
                </a:ext>
              </a:extLst>
            </p:cNvPr>
            <p:cNvSpPr txBox="1"/>
            <p:nvPr/>
          </p:nvSpPr>
          <p:spPr>
            <a:xfrm>
              <a:off x="2271376" y="3632586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/>
              <a:r>
                <a:rPr lang="ru-RU" dirty="0">
                  <a:solidFill>
                    <a:srgbClr val="131313"/>
                  </a:solidFill>
                </a:rPr>
                <a:t>Световая конструкция 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BD32181F-C44D-4519-A2EB-1B99F6F17C21}"/>
                </a:ext>
              </a:extLst>
            </p:cNvPr>
            <p:cNvSpPr/>
            <p:nvPr/>
          </p:nvSpPr>
          <p:spPr>
            <a:xfrm>
              <a:off x="2271376" y="3931458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  <a:t>«Сердце»</a:t>
              </a:r>
              <a:endPara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E28D5-927E-42E7-80B5-0FAB336BAED6}"/>
              </a:ext>
            </a:extLst>
          </p:cNvPr>
          <p:cNvGrpSpPr/>
          <p:nvPr/>
        </p:nvGrpSpPr>
        <p:grpSpPr>
          <a:xfrm>
            <a:off x="6216288" y="411872"/>
            <a:ext cx="3630901" cy="5886704"/>
            <a:chOff x="1988010" y="348549"/>
            <a:chExt cx="3630901" cy="5886704"/>
          </a:xfrm>
        </p:grpSpPr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id="{F95E259A-8D79-44B4-86B7-6E32AE232978}"/>
                </a:ext>
              </a:extLst>
            </p:cNvPr>
            <p:cNvSpPr/>
            <p:nvPr/>
          </p:nvSpPr>
          <p:spPr>
            <a:xfrm>
              <a:off x="1988011" y="348549"/>
              <a:ext cx="3630900" cy="5886704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56C06BF2-F78D-40CA-8DC4-96A693FDD709}"/>
                </a:ext>
              </a:extLst>
            </p:cNvPr>
            <p:cNvSpPr/>
            <p:nvPr/>
          </p:nvSpPr>
          <p:spPr>
            <a:xfrm>
              <a:off x="1988010" y="348550"/>
              <a:ext cx="3630900" cy="700088"/>
            </a:xfrm>
            <a:prstGeom prst="roundRect">
              <a:avLst>
                <a:gd name="adj" fmla="val 27102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388BE06-2EC5-4B32-88C0-681E052C2357}"/>
                </a:ext>
              </a:extLst>
            </p:cNvPr>
            <p:cNvSpPr/>
            <p:nvPr/>
          </p:nvSpPr>
          <p:spPr>
            <a:xfrm>
              <a:off x="2940885" y="465741"/>
              <a:ext cx="1725152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>
                      <a:lumMod val="95000"/>
                    </a:prstClr>
                  </a:solidFill>
                  <a:latin typeface="Creata Black" panose="00000A00000000000000" pitchFamily="2" charset="-52"/>
                </a:rPr>
                <a:t>PREMIUM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33930BE8-75B9-4573-8A8D-83E1CCA14033}"/>
                </a:ext>
              </a:extLst>
            </p:cNvPr>
            <p:cNvGrpSpPr/>
            <p:nvPr/>
          </p:nvGrpSpPr>
          <p:grpSpPr>
            <a:xfrm>
              <a:off x="2242801" y="1170216"/>
              <a:ext cx="3034364" cy="554190"/>
              <a:chOff x="3070654" y="2185499"/>
              <a:chExt cx="8516285" cy="554190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D0BF234-C466-4777-98B8-796E1FEEE0AB}"/>
                  </a:ext>
                </a:extLst>
              </p:cNvPr>
              <p:cNvSpPr txBox="1"/>
              <p:nvPr/>
            </p:nvSpPr>
            <p:spPr>
              <a:xfrm>
                <a:off x="3070657" y="2185499"/>
                <a:ext cx="81020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dirty="0">
                    <a:solidFill>
                      <a:srgbClr val="131313"/>
                    </a:solidFill>
                  </a:rPr>
                  <a:t>Неоновый контур</a:t>
                </a:r>
                <a:endPara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id="{2B0D96C3-ED3D-4772-8E2E-5C7FA6EE67A3}"/>
                  </a:ext>
                </a:extLst>
              </p:cNvPr>
              <p:cNvSpPr/>
              <p:nvPr/>
            </p:nvSpPr>
            <p:spPr>
              <a:xfrm>
                <a:off x="3070654" y="2462690"/>
                <a:ext cx="85162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noProof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reata Medium" panose="00000600000000000000" pitchFamily="2" charset="-52"/>
                  </a:rPr>
                  <a:t>на всех участников</a:t>
                </a:r>
                <a:endParaRPr kumimoji="0" lang="ru-RU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4EF2338-B22C-4F83-9B98-83216D3ED87F}"/>
                </a:ext>
              </a:extLst>
            </p:cNvPr>
            <p:cNvSpPr txBox="1"/>
            <p:nvPr/>
          </p:nvSpPr>
          <p:spPr>
            <a:xfrm>
              <a:off x="2272606" y="1970353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defRPr/>
              </a:pPr>
              <a:r>
                <a:rPr lang="ru-RU" dirty="0">
                  <a:solidFill>
                    <a:srgbClr val="131313"/>
                  </a:solidFill>
                </a:rPr>
                <a:t>Ведущий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88DC7D4C-ECC9-4EBC-8872-961CB804F177}"/>
                </a:ext>
              </a:extLst>
            </p:cNvPr>
            <p:cNvSpPr/>
            <p:nvPr/>
          </p:nvSpPr>
          <p:spPr>
            <a:xfrm>
              <a:off x="2272604" y="2247544"/>
              <a:ext cx="32891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  <a:t>+ помощники для раздачи реквизита</a:t>
              </a:r>
              <a:endPara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1DA9539F-6990-47FB-96D6-4C86E4A16E22}"/>
                </a:ext>
              </a:extLst>
            </p:cNvPr>
            <p:cNvGrpSpPr/>
            <p:nvPr/>
          </p:nvGrpSpPr>
          <p:grpSpPr>
            <a:xfrm>
              <a:off x="2301180" y="4581896"/>
              <a:ext cx="3034364" cy="554190"/>
              <a:chOff x="3070654" y="2719841"/>
              <a:chExt cx="8516285" cy="554190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966454F-2C23-426D-87C6-4DB5A68B2DE3}"/>
                  </a:ext>
                </a:extLst>
              </p:cNvPr>
              <p:cNvSpPr txBox="1"/>
              <p:nvPr/>
            </p:nvSpPr>
            <p:spPr>
              <a:xfrm>
                <a:off x="3070657" y="2719841"/>
                <a:ext cx="81020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15 минут</a:t>
                </a:r>
              </a:p>
            </p:txBody>
          </p:sp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id="{F9C8878C-2623-4609-83AE-0E7895905DDE}"/>
                  </a:ext>
                </a:extLst>
              </p:cNvPr>
              <p:cNvSpPr/>
              <p:nvPr/>
            </p:nvSpPr>
            <p:spPr>
              <a:xfrm>
                <a:off x="3070654" y="2997032"/>
                <a:ext cx="85162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продолжительность программы</a:t>
                </a:r>
              </a:p>
            </p:txBody>
          </p:sp>
        </p:grp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9444AB61-B96D-4F6F-B7C1-362959999F36}"/>
                </a:ext>
              </a:extLst>
            </p:cNvPr>
            <p:cNvSpPr/>
            <p:nvPr/>
          </p:nvSpPr>
          <p:spPr>
            <a:xfrm>
              <a:off x="2639359" y="5463776"/>
              <a:ext cx="2316660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/>
                </a:rPr>
                <a:t> 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77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/>
                </a:rPr>
                <a:t> 000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/>
                  <a:cs typeface="Calibri Light"/>
                </a:rPr>
                <a:t>₽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07B1E23-5321-40FB-BC05-248549B82A2F}"/>
                </a:ext>
              </a:extLst>
            </p:cNvPr>
            <p:cNvSpPr txBox="1"/>
            <p:nvPr/>
          </p:nvSpPr>
          <p:spPr>
            <a:xfrm>
              <a:off x="2272606" y="2795636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/>
              <a:r>
                <a:rPr lang="ru-RU" dirty="0">
                  <a:solidFill>
                    <a:srgbClr val="131313"/>
                  </a:solidFill>
                </a:rPr>
                <a:t>Доставка 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2552F6E3-C15A-4F65-BECC-89CF3D2A2FCC}"/>
                </a:ext>
              </a:extLst>
            </p:cNvPr>
            <p:cNvSpPr/>
            <p:nvPr/>
          </p:nvSpPr>
          <p:spPr>
            <a:xfrm>
              <a:off x="2271376" y="3098133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noProof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  <a:t>в пределах МКАД</a:t>
              </a:r>
              <a:endPara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CB61010B-462A-497D-9127-79DE62D673EE}"/>
                </a:ext>
              </a:extLst>
            </p:cNvPr>
            <p:cNvCxnSpPr>
              <a:cxnSpLocks/>
            </p:cNvCxnSpPr>
            <p:nvPr/>
          </p:nvCxnSpPr>
          <p:spPr>
            <a:xfrm>
              <a:off x="2322176" y="1843591"/>
              <a:ext cx="295498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E9756831-3F23-466A-B417-7A88C2AD066D}"/>
                </a:ext>
              </a:extLst>
            </p:cNvPr>
            <p:cNvCxnSpPr>
              <a:cxnSpLocks/>
            </p:cNvCxnSpPr>
            <p:nvPr/>
          </p:nvCxnSpPr>
          <p:spPr>
            <a:xfrm>
              <a:off x="2322176" y="2643728"/>
              <a:ext cx="295498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49B561E1-0A11-41FC-AA03-97B26A64653E}"/>
                </a:ext>
              </a:extLst>
            </p:cNvPr>
            <p:cNvCxnSpPr>
              <a:cxnSpLocks/>
            </p:cNvCxnSpPr>
            <p:nvPr/>
          </p:nvCxnSpPr>
          <p:spPr>
            <a:xfrm>
              <a:off x="2322176" y="4413648"/>
              <a:ext cx="295498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B81DDB7B-D87C-4D44-8971-53A68D0E82F0}"/>
                </a:ext>
              </a:extLst>
            </p:cNvPr>
            <p:cNvCxnSpPr>
              <a:cxnSpLocks/>
            </p:cNvCxnSpPr>
            <p:nvPr/>
          </p:nvCxnSpPr>
          <p:spPr>
            <a:xfrm>
              <a:off x="2322176" y="5336261"/>
              <a:ext cx="295498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BC6C30B7-B683-4572-961C-BB0CA93F44AB}"/>
                </a:ext>
              </a:extLst>
            </p:cNvPr>
            <p:cNvCxnSpPr>
              <a:cxnSpLocks/>
            </p:cNvCxnSpPr>
            <p:nvPr/>
          </p:nvCxnSpPr>
          <p:spPr>
            <a:xfrm>
              <a:off x="2322176" y="3449612"/>
              <a:ext cx="295498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5A66D85-E5E1-44A8-BC32-287DC4F9E17D}"/>
                </a:ext>
              </a:extLst>
            </p:cNvPr>
            <p:cNvSpPr txBox="1"/>
            <p:nvPr/>
          </p:nvSpPr>
          <p:spPr>
            <a:xfrm>
              <a:off x="2271376" y="3632586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/>
              <a:r>
                <a:rPr lang="ru-RU" dirty="0">
                  <a:solidFill>
                    <a:srgbClr val="269204"/>
                  </a:solidFill>
                </a:rPr>
                <a:t>Световая конструкция 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269204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24269948-9A72-41D8-B27E-CFF7CDBBB275}"/>
                </a:ext>
              </a:extLst>
            </p:cNvPr>
            <p:cNvSpPr/>
            <p:nvPr/>
          </p:nvSpPr>
          <p:spPr>
            <a:xfrm>
              <a:off x="2271376" y="3931458"/>
              <a:ext cx="3034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>
                  <a:solidFill>
                    <a:srgbClr val="269204"/>
                  </a:solidFill>
                  <a:latin typeface="Creata Medium" panose="00000600000000000000" pitchFamily="2" charset="-52"/>
                </a:rPr>
                <a:t>в ПОДАРОК</a:t>
              </a:r>
              <a:br>
                <a:rPr lang="ru-RU" sz="1200" dirty="0">
                  <a:solidFill>
                    <a:srgbClr val="269204"/>
                  </a:solidFill>
                  <a:latin typeface="Creata Medium" panose="00000600000000000000" pitchFamily="2" charset="-52"/>
                </a:rPr>
              </a:br>
              <a:r>
                <a:rPr lang="ru-RU" sz="1200" dirty="0">
                  <a:solidFill>
                    <a:srgbClr val="269204"/>
                  </a:solidFill>
                  <a:latin typeface="Creata Medium" panose="00000600000000000000" pitchFamily="2" charset="-52"/>
                </a:rPr>
                <a:t>(Индивидуальный дизайн)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69289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3768</TotalTime>
  <Words>389</Words>
  <Application>Microsoft Office PowerPoint</Application>
  <PresentationFormat>Широкоэкранный</PresentationFormat>
  <Paragraphs>100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Microsoft Office User</cp:lastModifiedBy>
  <cp:revision>205</cp:revision>
  <dcterms:created xsi:type="dcterms:W3CDTF">2020-03-18T09:18:51Z</dcterms:created>
  <dcterms:modified xsi:type="dcterms:W3CDTF">2020-09-26T16:29:44Z</dcterms:modified>
</cp:coreProperties>
</file>