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8" r:id="rId8"/>
    <p:sldId id="277" r:id="rId9"/>
    <p:sldId id="278" r:id="rId10"/>
    <p:sldId id="296" r:id="rId11"/>
    <p:sldId id="301" r:id="rId12"/>
    <p:sldId id="281" r:id="rId13"/>
    <p:sldId id="28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reata" panose="020B0604020202020204" charset="0"/>
      <p:regular r:id="rId21"/>
    </p:embeddedFont>
    <p:embeddedFont>
      <p:font typeface="Creata Black" panose="020B0604020202020204" charset="0"/>
      <p:bold r:id="rId22"/>
    </p:embeddedFont>
    <p:embeddedFont>
      <p:font typeface="Creata Medium" panose="020B0604020202020204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103"/>
    <a:srgbClr val="30BC05"/>
    <a:srgbClr val="269204"/>
    <a:srgbClr val="76CE00"/>
    <a:srgbClr val="2EB305"/>
    <a:srgbClr val="1D1D1E"/>
    <a:srgbClr val="2FBB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F7237-417F-4909-B6D7-BE090B4ABA6B}" v="18" dt="2020-09-26T17:23:51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06DF7237-417F-4909-B6D7-BE090B4ABA6B}"/>
    <pc:docChg chg="modSld">
      <pc:chgData name="Исаева Людмила" userId="fdb6b1ee36a9585b" providerId="Windows Live" clId="Web-{06DF7237-417F-4909-B6D7-BE090B4ABA6B}" dt="2020-09-26T17:23:50.386" v="14" actId="20577"/>
      <pc:docMkLst>
        <pc:docMk/>
      </pc:docMkLst>
      <pc:sldChg chg="modSp">
        <pc:chgData name="Исаева Людмила" userId="fdb6b1ee36a9585b" providerId="Windows Live" clId="Web-{06DF7237-417F-4909-B6D7-BE090B4ABA6B}" dt="2020-09-26T17:23:48.792" v="13" actId="20577"/>
        <pc:sldMkLst>
          <pc:docMk/>
          <pc:sldMk cId="3615245735" sldId="278"/>
        </pc:sldMkLst>
        <pc:spChg chg="mod">
          <ac:chgData name="Исаева Людмила" userId="fdb6b1ee36a9585b" providerId="Windows Live" clId="Web-{06DF7237-417F-4909-B6D7-BE090B4ABA6B}" dt="2020-09-26T17:23:34.558" v="0" actId="20577"/>
          <ac:spMkLst>
            <pc:docMk/>
            <pc:sldMk cId="3615245735" sldId="278"/>
            <ac:spMk id="169" creationId="{ED1F9BB6-D3D1-4AE8-93C0-1D91EA41471B}"/>
          </ac:spMkLst>
        </pc:spChg>
        <pc:spChg chg="mod">
          <ac:chgData name="Исаева Людмила" userId="fdb6b1ee36a9585b" providerId="Windows Live" clId="Web-{06DF7237-417F-4909-B6D7-BE090B4ABA6B}" dt="2020-09-26T17:23:48.792" v="13" actId="20577"/>
          <ac:spMkLst>
            <pc:docMk/>
            <pc:sldMk cId="3615245735" sldId="278"/>
            <ac:spMk id="179" creationId="{4A7E8B7E-5F0B-4B18-BB9E-F47D3BA397F4}"/>
          </ac:spMkLst>
        </pc:spChg>
        <pc:spChg chg="mod">
          <ac:chgData name="Исаева Людмила" userId="fdb6b1ee36a9585b" providerId="Windows Live" clId="Web-{06DF7237-417F-4909-B6D7-BE090B4ABA6B}" dt="2020-09-26T17:23:39.761" v="7" actId="20577"/>
          <ac:spMkLst>
            <pc:docMk/>
            <pc:sldMk cId="3615245735" sldId="278"/>
            <ac:spMk id="259" creationId="{D00C4965-9FBF-4869-8F59-C8C0DD42506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557EC7-2547-44AB-8ACE-2FCCC19E5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2" y="364720"/>
            <a:ext cx="11439526" cy="6103777"/>
          </a:xfrm>
          <a:prstGeom prst="roundRect">
            <a:avLst>
              <a:gd name="adj" fmla="val 3826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417998" y="4981834"/>
            <a:ext cx="11355994" cy="1406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Футбольный переполох отлично подходит под все форматы мероприятий,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включая банкет и фуршет! Всё благодаря уникальным интерактивным механикам,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адаптированным под разную рассадку участников.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2286000" y="3653587"/>
            <a:ext cx="7747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2761907" y="3855999"/>
            <a:ext cx="6798656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Подойдёт ли программа для банкета?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3FA94-5BD9-4FCD-B6CA-2629BF17BD06}"/>
              </a:ext>
            </a:extLst>
          </p:cNvPr>
          <p:cNvSpPr txBox="1"/>
          <p:nvPr/>
        </p:nvSpPr>
        <p:spPr>
          <a:xfrm>
            <a:off x="633296" y="524550"/>
            <a:ext cx="4102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96286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5C03AE-1D2F-4E01-8180-F28B3130C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7036" y="3772003"/>
            <a:ext cx="4614964" cy="3114001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BCD425-111E-4420-B07B-A9A0DB0D3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7037" y="0"/>
            <a:ext cx="4614963" cy="30859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695A10-7CF3-4ED5-8C02-319B03C0E1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11" y="3631219"/>
            <a:ext cx="2860789" cy="2889955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ADBFDF-FCD9-4E49-9EB3-75EB99D59C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11" y="397312"/>
            <a:ext cx="2860789" cy="2889955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870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394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73F2760-71F3-426C-BB12-C79B7CFF57EE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535352-A150-4CFF-843C-E75D5F561A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0799" y="877777"/>
            <a:ext cx="5092060" cy="5118705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1521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839008"/>
            <a:ext cx="10445523" cy="2349958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2224634"/>
            <a:ext cx="9625238" cy="1756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Проектор/экран для вывода видео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розетка)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5A2C89-C0F1-430D-B93E-8DC8B6A9BF77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3560491-0A63-4C70-A86A-E18E32271F8B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7E4F222-9FAF-48F9-AC34-04DA938D6A31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0D42214-BA85-41D3-943F-05C990170816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884D23-1CF9-4C55-A8FB-3E81B17D9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BC5009-7ECE-4325-B57B-81182C21F722}"/>
              </a:ext>
            </a:extLst>
          </p:cNvPr>
          <p:cNvGrpSpPr/>
          <p:nvPr/>
        </p:nvGrpSpPr>
        <p:grpSpPr>
          <a:xfrm>
            <a:off x="825500" y="3820886"/>
            <a:ext cx="10579100" cy="1809750"/>
            <a:chOff x="825500" y="3600450"/>
            <a:chExt cx="10579100" cy="18097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16F5445-9AFB-4484-B474-8B3DE72B473C}"/>
                </a:ext>
              </a:extLst>
            </p:cNvPr>
            <p:cNvSpPr/>
            <p:nvPr/>
          </p:nvSpPr>
          <p:spPr>
            <a:xfrm>
              <a:off x="825500" y="3600450"/>
              <a:ext cx="1057910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7E19DF3-500A-47DB-A177-01F70DEA2363}"/>
                </a:ext>
              </a:extLst>
            </p:cNvPr>
            <p:cNvSpPr/>
            <p:nvPr/>
          </p:nvSpPr>
          <p:spPr>
            <a:xfrm>
              <a:off x="952500" y="3722010"/>
              <a:ext cx="1028700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Футбольный переполох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F6B3EE9-C671-4FFE-9F1C-E238B70BCAA5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СПОРТИВНЫЙ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9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9" y="0"/>
            <a:ext cx="7393881" cy="4552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7314038" cy="4991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351410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ЭФФЕКТНАЯ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И ЗВУЧНАЯ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719780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элементами футбольной тематики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2A76B19-E7F6-4F76-B5D0-961F5717C31E}"/>
              </a:ext>
            </a:extLst>
          </p:cNvPr>
          <p:cNvGrpSpPr/>
          <p:nvPr/>
        </p:nvGrpSpPr>
        <p:grpSpPr>
          <a:xfrm>
            <a:off x="2025201" y="3867150"/>
            <a:ext cx="8372933" cy="1774752"/>
            <a:chOff x="2025201" y="3867150"/>
            <a:chExt cx="8372933" cy="1774752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E6858377-6191-4CE0-B13F-033B3567B813}"/>
                </a:ext>
              </a:extLst>
            </p:cNvPr>
            <p:cNvSpPr/>
            <p:nvPr/>
          </p:nvSpPr>
          <p:spPr>
            <a:xfrm>
              <a:off x="2025201" y="3867150"/>
              <a:ext cx="8372933" cy="1774752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0756AF-C348-4F14-A287-3358CC1F4786}"/>
                </a:ext>
              </a:extLst>
            </p:cNvPr>
            <p:cNvSpPr/>
            <p:nvPr/>
          </p:nvSpPr>
          <p:spPr>
            <a:xfrm>
              <a:off x="2436088" y="4280492"/>
              <a:ext cx="7551158" cy="9130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Направленная на превращение участников </a:t>
              </a:r>
              <a:b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в фанатов своего дела и своей команды!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79D5E3-18CB-4598-8B61-56E90C6D51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536">
            <a:off x="6487442" y="404369"/>
            <a:ext cx="3271734" cy="29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3386"/>
            <a:chOff x="970647" y="1685536"/>
            <a:chExt cx="10430279" cy="3443386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201282"/>
              <a:chOff x="3699549" y="1685536"/>
              <a:chExt cx="2786043" cy="32012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СПЛОЧЕНИЕ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ОБЩАЯ АКТИВНОСТЬ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FUN</a:t>
                </a:r>
                <a:endParaRPr lang="ru-RU" dirty="0"/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215693" cy="2048181"/>
              <a:chOff x="6508519" y="1685536"/>
              <a:chExt cx="2215693" cy="204818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31131" y="2984794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ДО  </a:t>
                </a:r>
                <a:r>
                  <a:rPr lang="ru-RU" sz="3200" dirty="0"/>
                  <a:t>500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15-35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107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45962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5A9E28-B22C-49B1-8218-76EA87514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8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7678" y="258021"/>
            <a:ext cx="5096644" cy="5096644"/>
          </a:xfrm>
          <a:prstGeom prst="ellipse">
            <a:avLst/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50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701F024-935F-4AD8-8061-E0D7A746EB29}"/>
              </a:ext>
            </a:extLst>
          </p:cNvPr>
          <p:cNvSpPr/>
          <p:nvPr/>
        </p:nvSpPr>
        <p:spPr>
          <a:xfrm>
            <a:off x="1866900" y="5055015"/>
            <a:ext cx="84201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3102B-B107-4608-9256-0F5215FABC95}"/>
              </a:ext>
            </a:extLst>
          </p:cNvPr>
          <p:cNvSpPr/>
          <p:nvPr/>
        </p:nvSpPr>
        <p:spPr>
          <a:xfrm>
            <a:off x="2210409" y="5251454"/>
            <a:ext cx="7720383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Превращаем участников в фанатов своего дела!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975">
            <a:off x="6054614" y="1210490"/>
            <a:ext cx="1219408" cy="174721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50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2ED81C-80B2-498A-A020-0617397E2CA3}"/>
              </a:ext>
            </a:extLst>
          </p:cNvPr>
          <p:cNvSpPr/>
          <p:nvPr/>
        </p:nvSpPr>
        <p:spPr>
          <a:xfrm>
            <a:off x="1088071" y="4023973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надувные </a:t>
            </a:r>
            <a:b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палки-</a:t>
            </a:r>
            <a:r>
              <a:rPr lang="ru-RU" sz="1600" dirty="0" err="1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стучалки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4169576" y="3782159"/>
            <a:ext cx="385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фанатскую атрибутику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1786164" y="4957738"/>
            <a:ext cx="8619667" cy="881653"/>
            <a:chOff x="1786164" y="4771061"/>
            <a:chExt cx="8619667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1786164" y="5283382"/>
              <a:ext cx="8619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на работу в команде через достижение общего спортивного результата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4945683" y="4771061"/>
              <a:ext cx="2300631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НАСТРАИВАЕМ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7114">
            <a:off x="884317" y="1334941"/>
            <a:ext cx="2650916" cy="2548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37" y="1475410"/>
            <a:ext cx="2113002" cy="211300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B13EA55-9369-4AD3-8591-1B15ABC1C44F}"/>
              </a:ext>
            </a:extLst>
          </p:cNvPr>
          <p:cNvGrpSpPr/>
          <p:nvPr/>
        </p:nvGrpSpPr>
        <p:grpSpPr>
          <a:xfrm>
            <a:off x="8076891" y="1321569"/>
            <a:ext cx="3296207" cy="3287180"/>
            <a:chOff x="8706330" y="1359669"/>
            <a:chExt cx="3296207" cy="3287180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8706330" y="4062074"/>
              <a:ext cx="3296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футбольные мячи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(один из них с микрофоном!)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95954" y="2768897"/>
              <a:ext cx="916960" cy="97381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6287" flipH="1">
              <a:off x="9439460" y="2047360"/>
              <a:ext cx="916960" cy="97381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74768" flipH="1">
              <a:off x="10756758" y="2768897"/>
              <a:ext cx="916960" cy="97381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9081795" y="2774436"/>
              <a:ext cx="916960" cy="97381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92381" flipH="1">
              <a:off x="9842788" y="1359669"/>
              <a:ext cx="916960" cy="97381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9966" flipH="1">
              <a:off x="10337210" y="2043086"/>
              <a:ext cx="916960" cy="973812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63" y="1992425"/>
            <a:ext cx="2539297" cy="25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612437" y="3318613"/>
            <a:ext cx="1713931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лояльная </a:t>
            </a:r>
            <a:b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аудитория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114059" y="3318613"/>
            <a:ext cx="2553904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улучшенный </a:t>
            </a:r>
            <a:b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эмоциональный </a:t>
            </a:r>
            <a:b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фон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84275" y="3318613"/>
            <a:ext cx="221573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зрелищный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фото-контент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1CCEE10-2F99-46D0-843E-0F85B77DD6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Фанатский сектор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Разгон эмоций с помощью спортивных кричалок, мягкого мяча-микрофона и игры «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Шумомер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»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813787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Забей гол!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Упражнения с настоящими футбольными мечами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65079"/>
            <a:ext cx="9405332" cy="916523"/>
            <a:chOff x="3070655" y="2185499"/>
            <a:chExt cx="8516287" cy="9165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Поддержка трибун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Шумовой интерактив с палками-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стучалками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, ладошками-трещотками и дудками </a:t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 выявление самой эффектной группы поддержки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539578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Футбольный фристайл </a:t>
              </a:r>
              <a:r>
                <a:rPr lang="ru-RU" sz="1800" dirty="0">
                  <a:solidFill>
                    <a:schemeClr val="bg1">
                      <a:lumMod val="65000"/>
                    </a:schemeClr>
                  </a:solidFill>
                </a:rPr>
                <a:t>(опция)</a:t>
              </a:r>
              <a:endParaRPr lang="ru-RU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Спортивное шоу от профессионалов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302976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</a:t>
              </a:r>
              <a:r>
                <a:rPr lang="en-US" sz="1800" dirty="0">
                  <a:solidFill>
                    <a:srgbClr val="131313"/>
                  </a:solidFill>
                </a:rPr>
                <a:t>FAN </a:t>
              </a:r>
              <a:r>
                <a:rPr lang="ru-RU" sz="1800" dirty="0">
                  <a:solidFill>
                    <a:srgbClr val="131313"/>
                  </a:solidFill>
                </a:rPr>
                <a:t>гимн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Сочинение и исполнение настоящего фанатского гимна своей команды!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493516" cy="338554"/>
              <a:chOff x="1300766" y="1240666"/>
              <a:chExt cx="1493516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493516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496858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635612" y="1507086"/>
              <a:ext cx="1891201" cy="338554"/>
              <a:chOff x="900271" y="1439065"/>
              <a:chExt cx="1891201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900271" y="1508882"/>
                <a:ext cx="189120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247634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4598709" y="1581372"/>
              <a:ext cx="2489693" cy="338554"/>
              <a:chOff x="1047841" y="1242245"/>
              <a:chExt cx="1298154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1047841" y="1303014"/>
                <a:ext cx="129815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7173573" y="1515083"/>
              <a:ext cx="1830934" cy="338554"/>
              <a:chOff x="985443" y="1428372"/>
              <a:chExt cx="1830934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985443" y="1490718"/>
                <a:ext cx="183093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2492249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9086811" y="1581372"/>
              <a:ext cx="2006856" cy="338554"/>
              <a:chOff x="337100" y="1242245"/>
              <a:chExt cx="2006856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337100" y="1303014"/>
                <a:ext cx="200685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15-35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442661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68056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9858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4797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79072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676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спортивный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EAC294D-4F34-4567-BAA8-E28B28789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B810198-79FF-49D4-A7AA-245EB19C9B8C}"/>
              </a:ext>
            </a:extLst>
          </p:cNvPr>
          <p:cNvGrpSpPr/>
          <p:nvPr/>
        </p:nvGrpSpPr>
        <p:grpSpPr>
          <a:xfrm>
            <a:off x="8143552" y="349360"/>
            <a:ext cx="3347534" cy="6095795"/>
            <a:chOff x="8143552" y="349360"/>
            <a:chExt cx="3347534" cy="6095795"/>
          </a:xfrm>
        </p:grpSpPr>
        <p:sp>
          <p:nvSpPr>
            <p:cNvPr id="251" name="Прямоугольник: скругленные углы 250">
              <a:extLst>
                <a:ext uri="{FF2B5EF4-FFF2-40B4-BE49-F238E27FC236}">
                  <a16:creationId xmlns:a16="http://schemas.microsoft.com/office/drawing/2014/main" id="{0A5A3753-907A-473C-9804-F92C04C9C903}"/>
                </a:ext>
              </a:extLst>
            </p:cNvPr>
            <p:cNvSpPr/>
            <p:nvPr/>
          </p:nvSpPr>
          <p:spPr>
            <a:xfrm>
              <a:off x="8143553" y="349360"/>
              <a:ext cx="3289157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2" name="Прямоугольник: скругленные углы 251">
              <a:extLst>
                <a:ext uri="{FF2B5EF4-FFF2-40B4-BE49-F238E27FC236}">
                  <a16:creationId xmlns:a16="http://schemas.microsoft.com/office/drawing/2014/main" id="{9F5184A8-361C-4502-A2AE-4BA7D0CD6395}"/>
                </a:ext>
              </a:extLst>
            </p:cNvPr>
            <p:cNvSpPr/>
            <p:nvPr/>
          </p:nvSpPr>
          <p:spPr>
            <a:xfrm>
              <a:off x="8143552" y="349362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3" name="Прямоугольник 252">
              <a:extLst>
                <a:ext uri="{FF2B5EF4-FFF2-40B4-BE49-F238E27FC236}">
                  <a16:creationId xmlns:a16="http://schemas.microsoft.com/office/drawing/2014/main" id="{8995A49A-34FF-4079-922F-1F65F42DF182}"/>
                </a:ext>
              </a:extLst>
            </p:cNvPr>
            <p:cNvSpPr/>
            <p:nvPr/>
          </p:nvSpPr>
          <p:spPr>
            <a:xfrm>
              <a:off x="8815755" y="466553"/>
              <a:ext cx="194476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СТРАЙКЕР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E65ED5E5-64A5-4B5D-9153-0E15253F7C6D}"/>
                </a:ext>
              </a:extLst>
            </p:cNvPr>
            <p:cNvSpPr txBox="1"/>
            <p:nvPr/>
          </p:nvSpPr>
          <p:spPr>
            <a:xfrm>
              <a:off x="8398344" y="1171028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Футбольные мячи</a:t>
              </a:r>
            </a:p>
          </p:txBody>
        </p:sp>
        <p:sp>
          <p:nvSpPr>
            <p:cNvPr id="275" name="Прямоугольник 274">
              <a:extLst>
                <a:ext uri="{FF2B5EF4-FFF2-40B4-BE49-F238E27FC236}">
                  <a16:creationId xmlns:a16="http://schemas.microsoft.com/office/drawing/2014/main" id="{675408AC-EC5D-4FDD-BFE0-8FBA58E4F5B8}"/>
                </a:ext>
              </a:extLst>
            </p:cNvPr>
            <p:cNvSpPr/>
            <p:nvPr/>
          </p:nvSpPr>
          <p:spPr>
            <a:xfrm>
              <a:off x="8398343" y="1448219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 каждую группу участников</a:t>
              </a:r>
            </a:p>
          </p:txBody>
        </p:sp>
        <p:cxnSp>
          <p:nvCxnSpPr>
            <p:cNvPr id="273" name="Прямая соединительная линия 272">
              <a:extLst>
                <a:ext uri="{FF2B5EF4-FFF2-40B4-BE49-F238E27FC236}">
                  <a16:creationId xmlns:a16="http://schemas.microsoft.com/office/drawing/2014/main" id="{40C69CDB-F6F1-4B4E-A478-FDF8B878F082}"/>
                </a:ext>
              </a:extLst>
            </p:cNvPr>
            <p:cNvCxnSpPr>
              <a:cxnSpLocks/>
            </p:cNvCxnSpPr>
            <p:nvPr/>
          </p:nvCxnSpPr>
          <p:spPr>
            <a:xfrm>
              <a:off x="8441432" y="1844403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FFE10701-F354-43AA-8327-5E8BE5614D05}"/>
                </a:ext>
              </a:extLst>
            </p:cNvPr>
            <p:cNvSpPr txBox="1"/>
            <p:nvPr/>
          </p:nvSpPr>
          <p:spPr>
            <a:xfrm>
              <a:off x="8428148" y="1956651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Фанатская атрибутика</a:t>
              </a:r>
            </a:p>
          </p:txBody>
        </p:sp>
        <p:sp>
          <p:nvSpPr>
            <p:cNvPr id="271" name="Прямоугольник 270">
              <a:extLst>
                <a:ext uri="{FF2B5EF4-FFF2-40B4-BE49-F238E27FC236}">
                  <a16:creationId xmlns:a16="http://schemas.microsoft.com/office/drawing/2014/main" id="{FA448E0B-44F2-4759-BA0E-EC0570E411BF}"/>
                </a:ext>
              </a:extLst>
            </p:cNvPr>
            <p:cNvSpPr/>
            <p:nvPr/>
          </p:nvSpPr>
          <p:spPr>
            <a:xfrm>
              <a:off x="8428147" y="2233842"/>
              <a:ext cx="3034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надувные палки-</a:t>
              </a:r>
              <a:r>
                <a:rPr lang="ru-RU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стучалки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,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дудки и трещотки</a:t>
              </a:r>
            </a:p>
          </p:txBody>
        </p:sp>
        <p:cxnSp>
          <p:nvCxnSpPr>
            <p:cNvPr id="269" name="Прямая соединительная линия 268">
              <a:extLst>
                <a:ext uri="{FF2B5EF4-FFF2-40B4-BE49-F238E27FC236}">
                  <a16:creationId xmlns:a16="http://schemas.microsoft.com/office/drawing/2014/main" id="{16A3940C-554C-41B9-9642-7D18F6751A7A}"/>
                </a:ext>
              </a:extLst>
            </p:cNvPr>
            <p:cNvCxnSpPr>
              <a:cxnSpLocks/>
            </p:cNvCxnSpPr>
            <p:nvPr/>
          </p:nvCxnSpPr>
          <p:spPr>
            <a:xfrm>
              <a:off x="8441432" y="281870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53D48493-504D-49BB-A296-5AABE845B113}"/>
                </a:ext>
              </a:extLst>
            </p:cNvPr>
            <p:cNvSpPr txBox="1"/>
            <p:nvPr/>
          </p:nvSpPr>
          <p:spPr>
            <a:xfrm>
              <a:off x="8456723" y="2920777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Мячик-микрофон</a:t>
              </a:r>
            </a:p>
          </p:txBody>
        </p:sp>
        <p:cxnSp>
          <p:nvCxnSpPr>
            <p:cNvPr id="267" name="Прямая соединительная линия 266">
              <a:extLst>
                <a:ext uri="{FF2B5EF4-FFF2-40B4-BE49-F238E27FC236}">
                  <a16:creationId xmlns:a16="http://schemas.microsoft.com/office/drawing/2014/main" id="{1E4E86CA-0C1A-46DC-A55B-043F088803C8}"/>
                </a:ext>
              </a:extLst>
            </p:cNvPr>
            <p:cNvCxnSpPr>
              <a:cxnSpLocks/>
            </p:cNvCxnSpPr>
            <p:nvPr/>
          </p:nvCxnSpPr>
          <p:spPr>
            <a:xfrm>
              <a:off x="8441432" y="365220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07969C9F-3B12-4340-925C-5036739311B0}"/>
                </a:ext>
              </a:extLst>
            </p:cNvPr>
            <p:cNvSpPr txBox="1"/>
            <p:nvPr/>
          </p:nvSpPr>
          <p:spPr>
            <a:xfrm>
              <a:off x="8456723" y="3766379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b="0" dirty="0">
                  <a:solidFill>
                    <a:srgbClr val="1D7103"/>
                  </a:solidFill>
                </a:rPr>
                <a:t>Шоу барабанщиков</a:t>
              </a:r>
              <a:endParaRPr lang="ru-RU" sz="1100" b="0" dirty="0">
                <a:solidFill>
                  <a:srgbClr val="1D7103"/>
                </a:solidFill>
              </a:endParaRPr>
            </a:p>
          </p:txBody>
        </p:sp>
        <p:cxnSp>
          <p:nvCxnSpPr>
            <p:cNvPr id="265" name="Прямая соединительная линия 264">
              <a:extLst>
                <a:ext uri="{FF2B5EF4-FFF2-40B4-BE49-F238E27FC236}">
                  <a16:creationId xmlns:a16="http://schemas.microsoft.com/office/drawing/2014/main" id="{EDD97FFC-D3BA-4DD5-8F06-D87119B66D2D}"/>
                </a:ext>
              </a:extLst>
            </p:cNvPr>
            <p:cNvCxnSpPr>
              <a:cxnSpLocks/>
            </p:cNvCxnSpPr>
            <p:nvPr/>
          </p:nvCxnSpPr>
          <p:spPr>
            <a:xfrm>
              <a:off x="8441432" y="475736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00FE7308-5DF6-4047-ADB8-87F6340C8E70}"/>
                </a:ext>
              </a:extLst>
            </p:cNvPr>
            <p:cNvSpPr txBox="1"/>
            <p:nvPr/>
          </p:nvSpPr>
          <p:spPr>
            <a:xfrm>
              <a:off x="8456723" y="4859804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D7103"/>
                  </a:solidFill>
                </a:rPr>
                <a:t>35 минут</a:t>
              </a:r>
            </a:p>
          </p:txBody>
        </p:sp>
        <p:sp>
          <p:nvSpPr>
            <p:cNvPr id="263" name="Прямоугольник 262">
              <a:extLst>
                <a:ext uri="{FF2B5EF4-FFF2-40B4-BE49-F238E27FC236}">
                  <a16:creationId xmlns:a16="http://schemas.microsoft.com/office/drawing/2014/main" id="{1874AD91-F75B-4619-8313-80408E7583C1}"/>
                </a:ext>
              </a:extLst>
            </p:cNvPr>
            <p:cNvSpPr/>
            <p:nvPr/>
          </p:nvSpPr>
          <p:spPr>
            <a:xfrm>
              <a:off x="8456722" y="5136995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  <p:cxnSp>
          <p:nvCxnSpPr>
            <p:cNvPr id="261" name="Прямая соединительная линия 260">
              <a:extLst>
                <a:ext uri="{FF2B5EF4-FFF2-40B4-BE49-F238E27FC236}">
                  <a16:creationId xmlns:a16="http://schemas.microsoft.com/office/drawing/2014/main" id="{351562B9-935C-4A5D-836C-0F4177CA1527}"/>
                </a:ext>
              </a:extLst>
            </p:cNvPr>
            <p:cNvCxnSpPr>
              <a:cxnSpLocks/>
            </p:cNvCxnSpPr>
            <p:nvPr/>
          </p:nvCxnSpPr>
          <p:spPr>
            <a:xfrm>
              <a:off x="8441432" y="5533179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Прямоугольник 258">
              <a:extLst>
                <a:ext uri="{FF2B5EF4-FFF2-40B4-BE49-F238E27FC236}">
                  <a16:creationId xmlns:a16="http://schemas.microsoft.com/office/drawing/2014/main" id="{D00C4965-9FBF-4869-8F59-C8C0DD425061}"/>
                </a:ext>
              </a:extLst>
            </p:cNvPr>
            <p:cNvSpPr/>
            <p:nvPr/>
          </p:nvSpPr>
          <p:spPr>
            <a:xfrm>
              <a:off x="8524803" y="5651290"/>
              <a:ext cx="2526654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115 000 </a:t>
              </a:r>
              <a:r>
                <a:rPr lang="ru-RU" sz="2400" dirty="0">
                  <a:solidFill>
                    <a:srgbClr val="131313"/>
                  </a:solidFill>
                  <a:latin typeface="Calibri Light"/>
                  <a:cs typeface="Calibri Light"/>
                </a:rPr>
                <a:t>₽</a:t>
              </a: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EA3AE1D6-C66C-4F3E-8137-AD386B224B57}"/>
                </a:ext>
              </a:extLst>
            </p:cNvPr>
            <p:cNvSpPr/>
            <p:nvPr/>
          </p:nvSpPr>
          <p:spPr>
            <a:xfrm>
              <a:off x="8428147" y="3213102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+ динамичная музыка</a:t>
              </a:r>
            </a:p>
          </p:txBody>
        </p: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1E4E86CA-0C1A-46DC-A55B-043F088803C8}"/>
                </a:ext>
              </a:extLst>
            </p:cNvPr>
            <p:cNvCxnSpPr>
              <a:cxnSpLocks/>
            </p:cNvCxnSpPr>
            <p:nvPr/>
          </p:nvCxnSpPr>
          <p:spPr>
            <a:xfrm>
              <a:off x="8441432" y="421463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7969C9F-3B12-4340-925C-5036739311B0}"/>
                </a:ext>
              </a:extLst>
            </p:cNvPr>
            <p:cNvSpPr txBox="1"/>
            <p:nvPr/>
          </p:nvSpPr>
          <p:spPr>
            <a:xfrm>
              <a:off x="8456722" y="4324340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b="0" dirty="0">
                  <a:solidFill>
                    <a:srgbClr val="1D7103"/>
                  </a:solidFill>
                </a:rPr>
                <a:t>Футбольный фристайл</a:t>
              </a:r>
              <a:endParaRPr lang="ru-RU" sz="1100" b="0" dirty="0">
                <a:solidFill>
                  <a:srgbClr val="1D7103"/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5F38BD1-93F4-41B1-82E3-DEC0205067A7}"/>
              </a:ext>
            </a:extLst>
          </p:cNvPr>
          <p:cNvGrpSpPr/>
          <p:nvPr/>
        </p:nvGrpSpPr>
        <p:grpSpPr>
          <a:xfrm>
            <a:off x="748272" y="348548"/>
            <a:ext cx="3347534" cy="6095795"/>
            <a:chOff x="748272" y="348548"/>
            <a:chExt cx="3347534" cy="6095795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800E352E-D31B-46CB-9FA1-A5E00D5705B1}"/>
                </a:ext>
              </a:extLst>
            </p:cNvPr>
            <p:cNvSpPr/>
            <p:nvPr/>
          </p:nvSpPr>
          <p:spPr>
            <a:xfrm>
              <a:off x="748273" y="348548"/>
              <a:ext cx="3289157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FA1B0B15-32C5-4586-8548-141E751F220E}"/>
                </a:ext>
              </a:extLst>
            </p:cNvPr>
            <p:cNvSpPr/>
            <p:nvPr/>
          </p:nvSpPr>
          <p:spPr>
            <a:xfrm>
              <a:off x="748272" y="348550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0F785C69-14E2-436F-B7F7-F8B5A31D9EF7}"/>
                </a:ext>
              </a:extLst>
            </p:cNvPr>
            <p:cNvSpPr/>
            <p:nvPr/>
          </p:nvSpPr>
          <p:spPr>
            <a:xfrm>
              <a:off x="1319480" y="465741"/>
              <a:ext cx="2146742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ЗАЩИТНИК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3275CDC-0CFA-4FD1-AA6E-E99DABAD690F}"/>
                </a:ext>
              </a:extLst>
            </p:cNvPr>
            <p:cNvSpPr txBox="1"/>
            <p:nvPr/>
          </p:nvSpPr>
          <p:spPr>
            <a:xfrm>
              <a:off x="1003064" y="1170216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Футбольные мячи</a:t>
              </a:r>
            </a:p>
          </p:txBody>
        </p:sp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EA3AE1D6-C66C-4F3E-8137-AD386B224B57}"/>
                </a:ext>
              </a:extLst>
            </p:cNvPr>
            <p:cNvSpPr/>
            <p:nvPr/>
          </p:nvSpPr>
          <p:spPr>
            <a:xfrm>
              <a:off x="1003063" y="1447407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 каждую группу участников</a:t>
              </a: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D9DD8EA7-1462-4302-A6BA-3BE6AE225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1843591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3CA213A9-75DF-4E5E-9B1D-D3AA81757C2A}"/>
                </a:ext>
              </a:extLst>
            </p:cNvPr>
            <p:cNvSpPr txBox="1"/>
            <p:nvPr/>
          </p:nvSpPr>
          <p:spPr>
            <a:xfrm>
              <a:off x="1032868" y="1955839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Фанатская атрибутика</a:t>
              </a:r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BD32181F-C44D-4519-A2EB-1B99F6F17C21}"/>
                </a:ext>
              </a:extLst>
            </p:cNvPr>
            <p:cNvSpPr/>
            <p:nvPr/>
          </p:nvSpPr>
          <p:spPr>
            <a:xfrm>
              <a:off x="1032867" y="2233030"/>
              <a:ext cx="3034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надувные палки-</a:t>
              </a:r>
              <a:r>
                <a:rPr lang="ru-RU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стучалки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,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дудки и трещотки</a:t>
              </a:r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2461177-8323-45BF-AE9F-33475FD1891E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281789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F957CDD-609F-419B-AD63-14B948D1F97F}"/>
                </a:ext>
              </a:extLst>
            </p:cNvPr>
            <p:cNvSpPr txBox="1"/>
            <p:nvPr/>
          </p:nvSpPr>
          <p:spPr>
            <a:xfrm>
              <a:off x="1061443" y="2920777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Мячик-микрофон 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7E83F36-41B8-42CE-9DBF-D848849D38E5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365139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1E8CB8E7-0004-4EAD-BC53-4F1797F30AF8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475654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E849B31A-EE43-4332-AD59-C448A10F95B9}"/>
                </a:ext>
              </a:extLst>
            </p:cNvPr>
            <p:cNvSpPr txBox="1"/>
            <p:nvPr/>
          </p:nvSpPr>
          <p:spPr>
            <a:xfrm>
              <a:off x="1061443" y="48589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15 минут</a:t>
              </a:r>
            </a:p>
          </p:txBody>
        </p:sp>
        <p:sp>
          <p:nvSpPr>
            <p:cNvPr id="168" name="Прямоугольник 167">
              <a:extLst>
                <a:ext uri="{FF2B5EF4-FFF2-40B4-BE49-F238E27FC236}">
                  <a16:creationId xmlns:a16="http://schemas.microsoft.com/office/drawing/2014/main" id="{8C5EFC9A-C5A2-447E-AEA0-99D3BBB75801}"/>
                </a:ext>
              </a:extLst>
            </p:cNvPr>
            <p:cNvSpPr/>
            <p:nvPr/>
          </p:nvSpPr>
          <p:spPr>
            <a:xfrm>
              <a:off x="1061442" y="5136183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  <p:cxnSp>
          <p:nvCxnSpPr>
            <p:cNvPr id="166" name="Прямая соединительная линия 165">
              <a:extLst>
                <a:ext uri="{FF2B5EF4-FFF2-40B4-BE49-F238E27FC236}">
                  <a16:creationId xmlns:a16="http://schemas.microsoft.com/office/drawing/2014/main" id="{4F783ACF-AA6F-407A-ACC5-8DA0097BA3B2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5522963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D1F9BB6-D3D1-4AE8-93C0-1D91EA41471B}"/>
                </a:ext>
              </a:extLst>
            </p:cNvPr>
            <p:cNvSpPr/>
            <p:nvPr/>
          </p:nvSpPr>
          <p:spPr>
            <a:xfrm>
              <a:off x="1194444" y="5650478"/>
              <a:ext cx="2396811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58 000 </a:t>
              </a:r>
              <a:r>
                <a:rPr lang="ru-RU" sz="2400" dirty="0">
                  <a:solidFill>
                    <a:srgbClr val="131313"/>
                  </a:solidFill>
                  <a:latin typeface="Calibri Light"/>
                  <a:cs typeface="Calibri Light"/>
                </a:rPr>
                <a:t>₽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EA3AE1D6-C66C-4F3E-8137-AD386B224B57}"/>
                </a:ext>
              </a:extLst>
            </p:cNvPr>
            <p:cNvSpPr/>
            <p:nvPr/>
          </p:nvSpPr>
          <p:spPr>
            <a:xfrm>
              <a:off x="1031638" y="3209042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+ динамичная музыка</a:t>
              </a:r>
            </a:p>
          </p:txBody>
        </p: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7AFEEE90-2139-49A5-9E55-B9A8FDB5DB09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421463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FEED024A-D9CA-45C3-AEC9-48B69ECDDD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52" y="421463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0B99BF0-4FEC-4D68-A571-ED4037E8A7C2}"/>
              </a:ext>
            </a:extLst>
          </p:cNvPr>
          <p:cNvGrpSpPr/>
          <p:nvPr/>
        </p:nvGrpSpPr>
        <p:grpSpPr>
          <a:xfrm>
            <a:off x="4451417" y="348548"/>
            <a:ext cx="3347534" cy="6095795"/>
            <a:chOff x="4451417" y="348548"/>
            <a:chExt cx="3347534" cy="6095795"/>
          </a:xfrm>
        </p:grpSpPr>
        <p:sp>
          <p:nvSpPr>
            <p:cNvPr id="171" name="Прямоугольник: скругленные углы 170">
              <a:extLst>
                <a:ext uri="{FF2B5EF4-FFF2-40B4-BE49-F238E27FC236}">
                  <a16:creationId xmlns:a16="http://schemas.microsoft.com/office/drawing/2014/main" id="{AD8CA19C-16CA-429A-9E4E-00E25F4C815A}"/>
                </a:ext>
              </a:extLst>
            </p:cNvPr>
            <p:cNvSpPr/>
            <p:nvPr/>
          </p:nvSpPr>
          <p:spPr>
            <a:xfrm>
              <a:off x="4451418" y="348548"/>
              <a:ext cx="3289157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2" name="Прямоугольник: скругленные углы 171">
              <a:extLst>
                <a:ext uri="{FF2B5EF4-FFF2-40B4-BE49-F238E27FC236}">
                  <a16:creationId xmlns:a16="http://schemas.microsoft.com/office/drawing/2014/main" id="{51106F59-CF05-43E1-8E76-03CB032D47DE}"/>
                </a:ext>
              </a:extLst>
            </p:cNvPr>
            <p:cNvSpPr/>
            <p:nvPr/>
          </p:nvSpPr>
          <p:spPr>
            <a:xfrm>
              <a:off x="4451417" y="348550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E17CBC5F-1936-4244-B158-C8450738DC46}"/>
                </a:ext>
              </a:extLst>
            </p:cNvPr>
            <p:cNvSpPr/>
            <p:nvPr/>
          </p:nvSpPr>
          <p:spPr>
            <a:xfrm>
              <a:off x="5155677" y="465741"/>
              <a:ext cx="188064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ФОРВАРД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75465F4-78A7-4017-9254-302AC45EAC27}"/>
                </a:ext>
              </a:extLst>
            </p:cNvPr>
            <p:cNvSpPr txBox="1"/>
            <p:nvPr/>
          </p:nvSpPr>
          <p:spPr>
            <a:xfrm>
              <a:off x="4706209" y="1170216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Футбольные мячи</a:t>
              </a:r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F341C560-B875-4E74-9431-A6E159BB1990}"/>
                </a:ext>
              </a:extLst>
            </p:cNvPr>
            <p:cNvSpPr/>
            <p:nvPr/>
          </p:nvSpPr>
          <p:spPr>
            <a:xfrm>
              <a:off x="4706208" y="1447407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 каждую группу участников</a:t>
              </a:r>
            </a:p>
          </p:txBody>
        </p:sp>
        <p:cxnSp>
          <p:nvCxnSpPr>
            <p:cNvPr id="195" name="Прямая соединительная линия 194">
              <a:extLst>
                <a:ext uri="{FF2B5EF4-FFF2-40B4-BE49-F238E27FC236}">
                  <a16:creationId xmlns:a16="http://schemas.microsoft.com/office/drawing/2014/main" id="{B31622C5-B6FA-4571-BD1C-6E6A9B3F5E3A}"/>
                </a:ext>
              </a:extLst>
            </p:cNvPr>
            <p:cNvCxnSpPr>
              <a:cxnSpLocks/>
            </p:cNvCxnSpPr>
            <p:nvPr/>
          </p:nvCxnSpPr>
          <p:spPr>
            <a:xfrm>
              <a:off x="4749297" y="1843591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80AB076-7E37-4B67-9720-A7B193596176}"/>
                </a:ext>
              </a:extLst>
            </p:cNvPr>
            <p:cNvSpPr txBox="1"/>
            <p:nvPr/>
          </p:nvSpPr>
          <p:spPr>
            <a:xfrm>
              <a:off x="4736013" y="1955839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Фанатская атрибутика</a:t>
              </a:r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4736012" y="2233030"/>
              <a:ext cx="3034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надувные палки-</a:t>
              </a:r>
              <a:r>
                <a:rPr lang="ru-RU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стучалки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,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дудки и трещотки</a:t>
              </a:r>
            </a:p>
          </p:txBody>
        </p:sp>
        <p:cxnSp>
          <p:nvCxnSpPr>
            <p:cNvPr id="191" name="Прямая соединительная линия 190">
              <a:extLst>
                <a:ext uri="{FF2B5EF4-FFF2-40B4-BE49-F238E27FC236}">
                  <a16:creationId xmlns:a16="http://schemas.microsoft.com/office/drawing/2014/main" id="{637E9133-3DEA-4A99-B42C-41DD6D7209C7}"/>
                </a:ext>
              </a:extLst>
            </p:cNvPr>
            <p:cNvCxnSpPr>
              <a:cxnSpLocks/>
            </p:cNvCxnSpPr>
            <p:nvPr/>
          </p:nvCxnSpPr>
          <p:spPr>
            <a:xfrm>
              <a:off x="4749297" y="281789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37CA094-6947-4AB9-A45B-3F9ABC9A076F}"/>
                </a:ext>
              </a:extLst>
            </p:cNvPr>
            <p:cNvSpPr txBox="1"/>
            <p:nvPr/>
          </p:nvSpPr>
          <p:spPr>
            <a:xfrm>
              <a:off x="4764588" y="2920777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Мячик-микрофон</a:t>
              </a:r>
            </a:p>
          </p:txBody>
        </p:sp>
        <p:cxnSp>
          <p:nvCxnSpPr>
            <p:cNvPr id="189" name="Прямая соединительная линия 188">
              <a:extLst>
                <a:ext uri="{FF2B5EF4-FFF2-40B4-BE49-F238E27FC236}">
                  <a16:creationId xmlns:a16="http://schemas.microsoft.com/office/drawing/2014/main" id="{0324F915-C0D8-43D0-85B6-82FC3402668F}"/>
                </a:ext>
              </a:extLst>
            </p:cNvPr>
            <p:cNvCxnSpPr>
              <a:cxnSpLocks/>
            </p:cNvCxnSpPr>
            <p:nvPr/>
          </p:nvCxnSpPr>
          <p:spPr>
            <a:xfrm>
              <a:off x="4749297" y="365139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3845FA1F-3F63-4223-9D8A-8CBCFFCFF4A1}"/>
                </a:ext>
              </a:extLst>
            </p:cNvPr>
            <p:cNvSpPr txBox="1"/>
            <p:nvPr/>
          </p:nvSpPr>
          <p:spPr>
            <a:xfrm>
              <a:off x="4764588" y="3765567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b="0" dirty="0">
                  <a:solidFill>
                    <a:srgbClr val="1D7103"/>
                  </a:solidFill>
                </a:rPr>
                <a:t>Шоу барабанщиков</a:t>
              </a:r>
              <a:endParaRPr lang="ru-RU" sz="1200" b="0" dirty="0">
                <a:solidFill>
                  <a:srgbClr val="1D7103"/>
                </a:solidFill>
              </a:endParaRPr>
            </a:p>
          </p:txBody>
        </p: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id="{4C2E5458-10CD-428F-BA5E-E4DA309E57D9}"/>
                </a:ext>
              </a:extLst>
            </p:cNvPr>
            <p:cNvCxnSpPr>
              <a:cxnSpLocks/>
            </p:cNvCxnSpPr>
            <p:nvPr/>
          </p:nvCxnSpPr>
          <p:spPr>
            <a:xfrm>
              <a:off x="4749297" y="475654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C7177B4-AC83-4B6F-BF9B-D034BFA9B6B9}"/>
                </a:ext>
              </a:extLst>
            </p:cNvPr>
            <p:cNvSpPr txBox="1"/>
            <p:nvPr/>
          </p:nvSpPr>
          <p:spPr>
            <a:xfrm>
              <a:off x="4764588" y="48589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D7103"/>
                  </a:solidFill>
                </a:rPr>
                <a:t>25 минут</a:t>
              </a:r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32DE67EA-997D-41D7-AAC9-DE4AC0361E34}"/>
                </a:ext>
              </a:extLst>
            </p:cNvPr>
            <p:cNvSpPr/>
            <p:nvPr/>
          </p:nvSpPr>
          <p:spPr>
            <a:xfrm>
              <a:off x="4764587" y="5136183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продолжительность программы</a:t>
              </a:r>
            </a:p>
          </p:txBody>
        </p:sp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96AF3FAE-750D-4ACA-9FBC-73C22CBE07BF}"/>
                </a:ext>
              </a:extLst>
            </p:cNvPr>
            <p:cNvCxnSpPr>
              <a:cxnSpLocks/>
            </p:cNvCxnSpPr>
            <p:nvPr/>
          </p:nvCxnSpPr>
          <p:spPr>
            <a:xfrm>
              <a:off x="4749297" y="5532367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A7E8B7E-5F0B-4B18-BB9E-F47D3BA397F4}"/>
                </a:ext>
              </a:extLst>
            </p:cNvPr>
            <p:cNvSpPr/>
            <p:nvPr/>
          </p:nvSpPr>
          <p:spPr>
            <a:xfrm>
              <a:off x="4936864" y="5650478"/>
              <a:ext cx="2318262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81 000 </a:t>
              </a:r>
              <a:r>
                <a:rPr lang="ru-RU" sz="2400" dirty="0">
                  <a:solidFill>
                    <a:srgbClr val="131313"/>
                  </a:solidFill>
                  <a:latin typeface="Calibri Light"/>
                  <a:cs typeface="Calibri Light"/>
                </a:rPr>
                <a:t>₽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EA3AE1D6-C66C-4F3E-8137-AD386B224B57}"/>
                </a:ext>
              </a:extLst>
            </p:cNvPr>
            <p:cNvSpPr/>
            <p:nvPr/>
          </p:nvSpPr>
          <p:spPr>
            <a:xfrm>
              <a:off x="4737347" y="3187888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+ динамичная музыка</a:t>
              </a:r>
            </a:p>
          </p:txBody>
        </p: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8829CBE0-AB3D-4F40-87FF-72DF1469E0A3}"/>
                </a:ext>
              </a:extLst>
            </p:cNvPr>
            <p:cNvCxnSpPr>
              <a:cxnSpLocks/>
            </p:cNvCxnSpPr>
            <p:nvPr/>
          </p:nvCxnSpPr>
          <p:spPr>
            <a:xfrm>
              <a:off x="4749297" y="4214636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524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329</Words>
  <Application>Microsoft Office PowerPoint</Application>
  <PresentationFormat>Широкоэкранный</PresentationFormat>
  <Paragraphs>115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Утя</cp:lastModifiedBy>
  <cp:revision>207</cp:revision>
  <dcterms:created xsi:type="dcterms:W3CDTF">2020-03-18T09:18:51Z</dcterms:created>
  <dcterms:modified xsi:type="dcterms:W3CDTF">2020-09-26T17:23:53Z</dcterms:modified>
</cp:coreProperties>
</file>