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2" r:id="rId2"/>
    <p:sldId id="293" r:id="rId3"/>
    <p:sldId id="289" r:id="rId4"/>
    <p:sldId id="290" r:id="rId5"/>
    <p:sldId id="288" r:id="rId6"/>
    <p:sldId id="260" r:id="rId7"/>
    <p:sldId id="295" r:id="rId8"/>
    <p:sldId id="277" r:id="rId9"/>
    <p:sldId id="297" r:id="rId10"/>
    <p:sldId id="296" r:id="rId11"/>
    <p:sldId id="298" r:id="rId12"/>
    <p:sldId id="281" r:id="rId13"/>
    <p:sldId id="280" r:id="rId14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reata" panose="020B0604020202020204" charset="0"/>
      <p:regular r:id="rId21"/>
    </p:embeddedFont>
    <p:embeddedFont>
      <p:font typeface="Creata Black" panose="020B0604020202020204" charset="0"/>
      <p:bold r:id="rId22"/>
    </p:embeddedFont>
    <p:embeddedFont>
      <p:font typeface="Creata Medium" panose="020B0604020202020204" charset="0"/>
      <p:regular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9204"/>
    <a:srgbClr val="1D7103"/>
    <a:srgbClr val="76CE00"/>
    <a:srgbClr val="2EB305"/>
    <a:srgbClr val="1D1D1E"/>
    <a:srgbClr val="2FBB05"/>
    <a:srgbClr val="30BC05"/>
    <a:srgbClr val="1D1D1F"/>
    <a:srgbClr val="131313"/>
    <a:srgbClr val="171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D4ACC3-B10C-4369-A182-A6FB97F3707F}" v="6" dt="2020-09-26T16:45:02.254"/>
    <p1510:client id="{C392086D-DC31-45E7-835D-749BC2D7FAAE}" v="36" dt="2020-09-26T17:09:46.0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40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184" y="1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Исаева Людмила" userId="fdb6b1ee36a9585b" providerId="Windows Live" clId="Web-{70D4ACC3-B10C-4369-A182-A6FB97F3707F}"/>
    <pc:docChg chg="modSld">
      <pc:chgData name="Исаева Людмила" userId="fdb6b1ee36a9585b" providerId="Windows Live" clId="Web-{70D4ACC3-B10C-4369-A182-A6FB97F3707F}" dt="2020-09-26T16:45:01.222" v="4" actId="20577"/>
      <pc:docMkLst>
        <pc:docMk/>
      </pc:docMkLst>
      <pc:sldChg chg="modSp">
        <pc:chgData name="Исаева Людмила" userId="fdb6b1ee36a9585b" providerId="Windows Live" clId="Web-{70D4ACC3-B10C-4369-A182-A6FB97F3707F}" dt="2020-09-26T16:44:59.707" v="2" actId="20577"/>
        <pc:sldMkLst>
          <pc:docMk/>
          <pc:sldMk cId="669276699" sldId="297"/>
        </pc:sldMkLst>
        <pc:spChg chg="mod">
          <ac:chgData name="Исаева Людмила" userId="fdb6b1ee36a9585b" providerId="Windows Live" clId="Web-{70D4ACC3-B10C-4369-A182-A6FB97F3707F}" dt="2020-09-26T16:44:59.707" v="2" actId="20577"/>
          <ac:spMkLst>
            <pc:docMk/>
            <pc:sldMk cId="669276699" sldId="297"/>
            <ac:spMk id="99" creationId="{DE115559-BAB7-4E83-A953-F5435674F3F5}"/>
          </ac:spMkLst>
        </pc:spChg>
      </pc:sldChg>
    </pc:docChg>
  </pc:docChgLst>
  <pc:docChgLst>
    <pc:chgData name="Исаева Людмила" userId="fdb6b1ee36a9585b" providerId="Windows Live" clId="Web-{C392086D-DC31-45E7-835D-749BC2D7FAAE}"/>
    <pc:docChg chg="modSld">
      <pc:chgData name="Исаева Людмила" userId="fdb6b1ee36a9585b" providerId="Windows Live" clId="Web-{C392086D-DC31-45E7-835D-749BC2D7FAAE}" dt="2020-09-26T17:09:43.386" v="31" actId="20577"/>
      <pc:docMkLst>
        <pc:docMk/>
      </pc:docMkLst>
      <pc:sldChg chg="modSp">
        <pc:chgData name="Исаева Людмила" userId="fdb6b1ee36a9585b" providerId="Windows Live" clId="Web-{C392086D-DC31-45E7-835D-749BC2D7FAAE}" dt="2020-09-26T17:08:47.947" v="15" actId="20577"/>
        <pc:sldMkLst>
          <pc:docMk/>
          <pc:sldMk cId="312573266" sldId="260"/>
        </pc:sldMkLst>
        <pc:spChg chg="mod">
          <ac:chgData name="Исаева Людмила" userId="fdb6b1ee36a9585b" providerId="Windows Live" clId="Web-{C392086D-DC31-45E7-835D-749BC2D7FAAE}" dt="2020-09-26T17:08:47.947" v="15" actId="20577"/>
          <ac:spMkLst>
            <pc:docMk/>
            <pc:sldMk cId="312573266" sldId="260"/>
            <ac:spMk id="28" creationId="{DA27ABFF-FADF-4CA7-8C2B-7B5C0FEC8D9E}"/>
          </ac:spMkLst>
        </pc:spChg>
      </pc:sldChg>
      <pc:sldChg chg="modSp">
        <pc:chgData name="Исаева Людмила" userId="fdb6b1ee36a9585b" providerId="Windows Live" clId="Web-{C392086D-DC31-45E7-835D-749BC2D7FAAE}" dt="2020-09-26T17:09:11.948" v="23" actId="20577"/>
        <pc:sldMkLst>
          <pc:docMk/>
          <pc:sldMk cId="4044935522" sldId="277"/>
        </pc:sldMkLst>
        <pc:spChg chg="mod">
          <ac:chgData name="Исаева Людмила" userId="fdb6b1ee36a9585b" providerId="Windows Live" clId="Web-{C392086D-DC31-45E7-835D-749BC2D7FAAE}" dt="2020-09-26T17:09:11.948" v="23" actId="20577"/>
          <ac:spMkLst>
            <pc:docMk/>
            <pc:sldMk cId="4044935522" sldId="277"/>
            <ac:spMk id="73" creationId="{7D827D47-93B9-44DD-9C5F-C4B4A45EBC9A}"/>
          </ac:spMkLst>
        </pc:spChg>
      </pc:sldChg>
      <pc:sldChg chg="modSp">
        <pc:chgData name="Исаева Людмила" userId="fdb6b1ee36a9585b" providerId="Windows Live" clId="Web-{C392086D-DC31-45E7-835D-749BC2D7FAAE}" dt="2020-09-26T17:09:40.792" v="29" actId="20577"/>
        <pc:sldMkLst>
          <pc:docMk/>
          <pc:sldMk cId="2977046069" sldId="281"/>
        </pc:sldMkLst>
        <pc:spChg chg="mod">
          <ac:chgData name="Исаева Людмила" userId="fdb6b1ee36a9585b" providerId="Windows Live" clId="Web-{C392086D-DC31-45E7-835D-749BC2D7FAAE}" dt="2020-09-26T17:09:40.792" v="29" actId="20577"/>
          <ac:spMkLst>
            <pc:docMk/>
            <pc:sldMk cId="2977046069" sldId="281"/>
            <ac:spMk id="14" creationId="{5411E3BF-A780-4063-BEE8-BF1851B9A531}"/>
          </ac:spMkLst>
        </pc:spChg>
      </pc:sldChg>
      <pc:sldChg chg="modSp">
        <pc:chgData name="Исаева Людмила" userId="fdb6b1ee36a9585b" providerId="Windows Live" clId="Web-{C392086D-DC31-45E7-835D-749BC2D7FAAE}" dt="2020-09-26T17:08:27.478" v="8" actId="20577"/>
        <pc:sldMkLst>
          <pc:docMk/>
          <pc:sldMk cId="2615436237" sldId="288"/>
        </pc:sldMkLst>
        <pc:spChg chg="mod">
          <ac:chgData name="Исаева Людмила" userId="fdb6b1ee36a9585b" providerId="Windows Live" clId="Web-{C392086D-DC31-45E7-835D-749BC2D7FAAE}" dt="2020-09-26T17:08:27.478" v="8" actId="20577"/>
          <ac:spMkLst>
            <pc:docMk/>
            <pc:sldMk cId="2615436237" sldId="288"/>
            <ac:spMk id="22" creationId="{F9F92FAF-45C2-4E4B-BA7D-9A65C9B54FC3}"/>
          </ac:spMkLst>
        </pc:spChg>
      </pc:sldChg>
      <pc:sldChg chg="modSp">
        <pc:chgData name="Исаева Людмила" userId="fdb6b1ee36a9585b" providerId="Windows Live" clId="Web-{C392086D-DC31-45E7-835D-749BC2D7FAAE}" dt="2020-09-26T17:08:18.822" v="5" actId="20577"/>
        <pc:sldMkLst>
          <pc:docMk/>
          <pc:sldMk cId="103352657" sldId="290"/>
        </pc:sldMkLst>
        <pc:spChg chg="mod">
          <ac:chgData name="Исаева Людмила" userId="fdb6b1ee36a9585b" providerId="Windows Live" clId="Web-{C392086D-DC31-45E7-835D-749BC2D7FAAE}" dt="2020-09-26T17:08:18.822" v="5" actId="20577"/>
          <ac:spMkLst>
            <pc:docMk/>
            <pc:sldMk cId="103352657" sldId="290"/>
            <ac:spMk id="41" creationId="{ACADCF07-D321-483B-A752-756287295F75}"/>
          </ac:spMkLst>
        </pc:spChg>
      </pc:sldChg>
      <pc:sldChg chg="modSp">
        <pc:chgData name="Исаева Людмила" userId="fdb6b1ee36a9585b" providerId="Windows Live" clId="Web-{C392086D-DC31-45E7-835D-749BC2D7FAAE}" dt="2020-09-26T17:08:09.071" v="2" actId="20577"/>
        <pc:sldMkLst>
          <pc:docMk/>
          <pc:sldMk cId="1093717613" sldId="293"/>
        </pc:sldMkLst>
        <pc:spChg chg="mod">
          <ac:chgData name="Исаева Людмила" userId="fdb6b1ee36a9585b" providerId="Windows Live" clId="Web-{C392086D-DC31-45E7-835D-749BC2D7FAAE}" dt="2020-09-26T17:08:09.071" v="2" actId="20577"/>
          <ac:spMkLst>
            <pc:docMk/>
            <pc:sldMk cId="1093717613" sldId="293"/>
            <ac:spMk id="10" creationId="{77E19DF3-500A-47DB-A177-01F70DEA2363}"/>
          </ac:spMkLst>
        </pc:spChg>
      </pc:sldChg>
      <pc:sldChg chg="modSp">
        <pc:chgData name="Исаева Людмила" userId="fdb6b1ee36a9585b" providerId="Windows Live" clId="Web-{C392086D-DC31-45E7-835D-749BC2D7FAAE}" dt="2020-09-26T17:08:57.697" v="19" actId="20577"/>
        <pc:sldMkLst>
          <pc:docMk/>
          <pc:sldMk cId="2778340071" sldId="295"/>
        </pc:sldMkLst>
        <pc:spChg chg="mod">
          <ac:chgData name="Исаева Людмила" userId="fdb6b1ee36a9585b" providerId="Windows Live" clId="Web-{C392086D-DC31-45E7-835D-749BC2D7FAAE}" dt="2020-09-26T17:08:57.697" v="19" actId="20577"/>
          <ac:spMkLst>
            <pc:docMk/>
            <pc:sldMk cId="2778340071" sldId="295"/>
            <ac:spMk id="42" creationId="{0641E816-AD04-4AAA-915E-81E612A9C096}"/>
          </ac:spMkLst>
        </pc:spChg>
      </pc:sldChg>
      <pc:sldChg chg="modSp">
        <pc:chgData name="Исаева Людмила" userId="fdb6b1ee36a9585b" providerId="Windows Live" clId="Web-{C392086D-DC31-45E7-835D-749BC2D7FAAE}" dt="2020-09-26T17:09:34.308" v="27" actId="20577"/>
        <pc:sldMkLst>
          <pc:docMk/>
          <pc:sldMk cId="2123193559" sldId="296"/>
        </pc:sldMkLst>
        <pc:spChg chg="mod">
          <ac:chgData name="Исаева Людмила" userId="fdb6b1ee36a9585b" providerId="Windows Live" clId="Web-{C392086D-DC31-45E7-835D-749BC2D7FAAE}" dt="2020-09-26T17:09:34.308" v="27" actId="20577"/>
          <ac:spMkLst>
            <pc:docMk/>
            <pc:sldMk cId="2123193559" sldId="296"/>
            <ac:spMk id="10" creationId="{9451470F-35ED-416F-A0AB-1FD7A096540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AF6625-81C5-4700-B3F5-87A567892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7ED53A-5A6E-4CF1-8A92-8CF382481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4B7BF1-1F26-468E-B9CB-027CDF65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548BD3-6F21-4456-9498-2BB0C48A9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D742F9-0657-4811-BA10-4508ED3B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9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5D145-D07B-4FBA-851B-63BE166A8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C363E8-B0EE-4069-9B3C-A256DABCF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E8CE99-B966-4409-881A-3FB8D877A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7DE5D1-BECA-4B42-A55A-120A8995E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7E37A6-D6CC-4876-B710-495239103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730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702F732-6914-406F-B819-A7FA25371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ADFC5F-BDB3-46D2-8D95-BCF77E435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25D476-4296-4EEE-BEA9-512CD637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3A9DE6-14D8-49ED-9B62-327E83A18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D7DE95-FAA8-4B84-95EB-240AFC2FF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13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4A054B-7665-4A1C-8220-0FB181CB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D936AA-4B90-43A9-B049-126B91C7E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53B1E8-DFCC-47C7-BBE5-46521A81D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3D51B2-5644-4558-80FE-D88B9A1BA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D22D33-D207-4EB6-9FB5-D759D15B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6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AE5A8-56CE-49CE-9131-C5D40757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66EB32-C01C-4909-91E6-31965C717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38177A-D3CF-4604-AF60-2A73B87B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24F932-BB98-4303-8C79-306149C9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81C3E1-4985-486D-AAE8-080AE5592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44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7A864-DCF1-4B5A-96DF-2ED2A53E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97E203-C3EA-4C06-B05A-B6834578D3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8A3CD5-A801-4512-AA78-2758CD776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8658F9-0C26-43B0-9B99-E44E785A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13DEB0-5234-4A51-8A40-3BDA62BD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9C30BE-337C-4C36-B58E-E128AD665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24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ABFB19-CC74-4871-BB59-EC46F8CF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D76D21-02D5-4EC9-A0BD-F8A31523F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413EBE-16A3-472A-914B-E79001E94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24565E-8097-4928-88D1-F9CE5693E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EB50B94-2195-44D6-9DA5-4AF96D986B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7ACD3F-0EE5-4031-9685-38A70476A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E0DC6B3-451E-4A92-9CE1-365CB1746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A18A79A-8F39-4EBB-BC90-122C5534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23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DFD42-68B1-4EF4-A0DC-5EFAB097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54432-EEE5-4449-928E-ADA14662C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6F6DBB-5652-4436-BC33-EBAB0DA9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5335DB-70DD-40C9-B64F-0962D9BE1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890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873B4D-B735-48B4-A291-2D7F338B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A1D1DC-3EED-4F19-82B4-AE552A33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9BAFCD-3974-442C-B814-0DB253A1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95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87406-AE43-4EB7-AAB6-083A41F37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3D416D-CA1E-4ACD-8EE1-16B357939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675FB2-98D7-4590-9637-9DA15A778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BD9A56-CAB5-4908-8AA5-F61B550B2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539BB2-A4BB-47EF-8894-DC3E9387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7649D5-B516-4ADE-A7F6-6C7C31B4D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90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4B9E6-C758-40C4-808C-559472D0A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39B98A-4994-42A6-8AD1-70ABC6718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D17609-5D13-4E3E-840B-5F09010B0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8DB63A-804E-4423-A9CA-702713F4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11732A-436D-4FA8-AFE5-246559CF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63FE3E-205F-4293-93D7-AA6F44F2D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71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0261E-F567-4DE9-9714-22B7E6E36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E9C2A5-5C0E-4631-A32B-FE8CF09B2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0420F8-5AC6-4DCC-90BB-C86A60C96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81045-2165-43B7-A095-AA6F2BF0D07D}" type="datetimeFigureOut">
              <a:rPr lang="ru-RU" smtClean="0"/>
              <a:t>26.09.2020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7DD397-57AF-48D4-9278-2D7B94EBA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4CE78D-C1E0-4D21-8F0C-0E5E3D502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19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microsoft.com/office/2007/relationships/hdphoto" Target="../media/hdphoto16.wdp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ello@taraboom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9.wdp"/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12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4F34B3-C228-4AFC-9F86-D713DAFD8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416F1F8-6734-4FA3-893A-8D4770BF1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65" y="1737356"/>
            <a:ext cx="5401067" cy="3383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1FB04B-521B-404F-8A87-AB6FF4EB85AF}"/>
              </a:ext>
            </a:extLst>
          </p:cNvPr>
          <p:cNvSpPr txBox="1"/>
          <p:nvPr/>
        </p:nvSpPr>
        <p:spPr>
          <a:xfrm>
            <a:off x="5290329" y="6023894"/>
            <a:ext cx="161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69204"/>
                </a:solidFill>
                <a:latin typeface="Creata Medium" panose="00000600000000000000" pitchFamily="2" charset="-52"/>
              </a:rPr>
              <a:t>taraboom.ru</a:t>
            </a:r>
            <a:endParaRPr lang="ru-RU" dirty="0">
              <a:solidFill>
                <a:srgbClr val="269204"/>
              </a:solidFill>
              <a:latin typeface="Creata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3113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0C8F2B-3C32-4FCE-8380-14E05675B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4D77A3-58FE-4C74-ADB0-D04EDCACA6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232" y="364720"/>
            <a:ext cx="11439526" cy="6103777"/>
          </a:xfrm>
          <a:prstGeom prst="roundRect">
            <a:avLst>
              <a:gd name="adj" fmla="val 5015"/>
            </a:avLst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DC4A04BA-AEA1-48BD-9CFF-7BE04C63B992}"/>
              </a:ext>
            </a:extLst>
          </p:cNvPr>
          <p:cNvSpPr/>
          <p:nvPr/>
        </p:nvSpPr>
        <p:spPr>
          <a:xfrm>
            <a:off x="376232" y="364720"/>
            <a:ext cx="11439525" cy="6103777"/>
          </a:xfrm>
          <a:prstGeom prst="roundRect">
            <a:avLst>
              <a:gd name="adj" fmla="val 3348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BDFB370-ACCF-41CA-8D3C-DF7CEDDEB019}"/>
              </a:ext>
            </a:extLst>
          </p:cNvPr>
          <p:cNvSpPr/>
          <p:nvPr/>
        </p:nvSpPr>
        <p:spPr>
          <a:xfrm>
            <a:off x="294567" y="5075754"/>
            <a:ext cx="11602856" cy="10733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Ни капельки! Для этого мы всегда приглашаем самых зажигательных ведущих, 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которые работают с полной самоотдачей. Так что участники помимо удивительного 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опыта участия во флешмобе получат ещё и массу классных эмоций!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7C8CCA3-78A8-44DF-8660-EEDF245D98EC}"/>
              </a:ext>
            </a:extLst>
          </p:cNvPr>
          <p:cNvGrpSpPr/>
          <p:nvPr/>
        </p:nvGrpSpPr>
        <p:grpSpPr>
          <a:xfrm>
            <a:off x="3975100" y="3797964"/>
            <a:ext cx="4356100" cy="913071"/>
            <a:chOff x="3975100" y="2972464"/>
            <a:chExt cx="4356100" cy="913071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BDB000B1-EB49-4274-BC2A-D8981B107310}"/>
                </a:ext>
              </a:extLst>
            </p:cNvPr>
            <p:cNvSpPr/>
            <p:nvPr/>
          </p:nvSpPr>
          <p:spPr>
            <a:xfrm>
              <a:off x="3975100" y="2972464"/>
              <a:ext cx="4356100" cy="913071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18D46EF5-E2BD-4E01-8CF0-E1BA812902B2}"/>
                </a:ext>
              </a:extLst>
            </p:cNvPr>
            <p:cNvSpPr/>
            <p:nvPr/>
          </p:nvSpPr>
          <p:spPr>
            <a:xfrm>
              <a:off x="4296777" y="3174876"/>
              <a:ext cx="3728906" cy="48346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lang="ru-RU" sz="2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Не будет ли скучно?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451470F-35ED-416F-A0AB-1FD7A0965405}"/>
              </a:ext>
            </a:extLst>
          </p:cNvPr>
          <p:cNvSpPr txBox="1"/>
          <p:nvPr/>
        </p:nvSpPr>
        <p:spPr>
          <a:xfrm>
            <a:off x="633296" y="524550"/>
            <a:ext cx="4043094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/>
              </a:rPr>
              <a:t>музыкальный флешмоб 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/>
              </a:rPr>
              <a:t>/ 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/>
              </a:rPr>
              <a:t>частый вопрос</a:t>
            </a:r>
          </a:p>
        </p:txBody>
      </p:sp>
    </p:spTree>
    <p:extLst>
      <p:ext uri="{BB962C8B-B14F-4D97-AF65-F5344CB8AC3E}">
        <p14:creationId xmlns:p14="http://schemas.microsoft.com/office/powerpoint/2010/main" val="2123193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0F297B-BB6B-4BBA-992A-3A3903FA6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8600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BC7AA32-3E01-4A64-B738-3C1EFB1609E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90918" y="102"/>
            <a:ext cx="4601081" cy="306738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428D311-A4B9-41E4-9609-8B59D0B395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590919" y="3800007"/>
            <a:ext cx="4601080" cy="3085997"/>
          </a:xfrm>
          <a:prstGeom prst="roundRect">
            <a:avLst>
              <a:gd name="adj" fmla="val 0"/>
            </a:avLst>
          </a:prstGeom>
          <a:ln w="212725" cap="sq">
            <a:noFill/>
            <a:miter lim="800000"/>
          </a:ln>
          <a:effectLst/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831A306-E4DC-43B7-AC0D-258D6F3883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 flipH="1">
            <a:off x="252610" y="3613856"/>
            <a:ext cx="2860788" cy="2889955"/>
          </a:xfrm>
          <a:prstGeom prst="roundRect">
            <a:avLst>
              <a:gd name="adj" fmla="val 6260"/>
            </a:avLst>
          </a:prstGeom>
          <a:ln w="212725" cap="sq">
            <a:noFill/>
            <a:miter lim="800000"/>
          </a:ln>
          <a:effectLst/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50264EA-13CA-4998-B625-D6AC358748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610" y="350377"/>
            <a:ext cx="2860788" cy="2910209"/>
          </a:xfrm>
          <a:prstGeom prst="roundRect">
            <a:avLst>
              <a:gd name="adj" fmla="val 4681"/>
            </a:avLst>
          </a:prstGeom>
          <a:ln w="57150" cap="sq">
            <a:noFill/>
            <a:miter lim="800000"/>
          </a:ln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847E1C2-5865-4018-86D4-361B4C3CA4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0798" y="877778"/>
            <a:ext cx="5092060" cy="5118706"/>
          </a:xfrm>
          <a:prstGeom prst="roundRect">
            <a:avLst>
              <a:gd name="adj" fmla="val 3980"/>
            </a:avLst>
          </a:prstGeom>
          <a:ln w="212725" cap="sq">
            <a:noFill/>
            <a:miter lim="800000"/>
          </a:ln>
          <a:effectLst>
            <a:outerShdw blurRad="139700" dist="165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DE3EC1B1-E6AD-4FD0-8998-377E8428C0F2}"/>
              </a:ext>
            </a:extLst>
          </p:cNvPr>
          <p:cNvGrpSpPr/>
          <p:nvPr/>
        </p:nvGrpSpPr>
        <p:grpSpPr>
          <a:xfrm>
            <a:off x="3644010" y="6036444"/>
            <a:ext cx="1074146" cy="450925"/>
            <a:chOff x="5842002" y="4989002"/>
            <a:chExt cx="1074146" cy="450925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1F4907B1-E0D1-468A-91CC-6C1F4230519A}"/>
                </a:ext>
              </a:extLst>
            </p:cNvPr>
            <p:cNvSpPr/>
            <p:nvPr/>
          </p:nvSpPr>
          <p:spPr>
            <a:xfrm>
              <a:off x="5842002" y="4989002"/>
              <a:ext cx="1074146" cy="450925"/>
            </a:xfrm>
            <a:prstGeom prst="roundRect">
              <a:avLst>
                <a:gd name="adj" fmla="val 17011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Сердце 27">
              <a:extLst>
                <a:ext uri="{FF2B5EF4-FFF2-40B4-BE49-F238E27FC236}">
                  <a16:creationId xmlns:a16="http://schemas.microsoft.com/office/drawing/2014/main" id="{CC5C87A5-17A1-4C96-A29C-4491D21EABF7}"/>
                </a:ext>
              </a:extLst>
            </p:cNvPr>
            <p:cNvSpPr/>
            <p:nvPr/>
          </p:nvSpPr>
          <p:spPr>
            <a:xfrm>
              <a:off x="5966983" y="5089800"/>
              <a:ext cx="273878" cy="231808"/>
            </a:xfrm>
            <a:prstGeom prst="hear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4AB6ED24-EA5D-4712-8854-9CF5602A24B9}"/>
                </a:ext>
              </a:extLst>
            </p:cNvPr>
            <p:cNvSpPr/>
            <p:nvPr/>
          </p:nvSpPr>
          <p:spPr>
            <a:xfrm>
              <a:off x="6282311" y="5039817"/>
              <a:ext cx="58702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429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73F2760-71F3-426C-BB12-C79B7CFF57EE}"/>
              </a:ext>
            </a:extLst>
          </p:cNvPr>
          <p:cNvSpPr txBox="1"/>
          <p:nvPr/>
        </p:nvSpPr>
        <p:spPr>
          <a:xfrm>
            <a:off x="4976992" y="350378"/>
            <a:ext cx="2037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фото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с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2951821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BD1103-D361-49B7-94E5-9C1DB4744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87D2F03-FA9E-469A-9E72-9F921CBC7AB9}"/>
              </a:ext>
            </a:extLst>
          </p:cNvPr>
          <p:cNvSpPr/>
          <p:nvPr/>
        </p:nvSpPr>
        <p:spPr>
          <a:xfrm>
            <a:off x="4371780" y="1691424"/>
            <a:ext cx="344196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ТЕХНИЧЕСКИЙ РАЙДЕР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11E3BF-A780-4063-BEE8-BF1851B9A531}"/>
              </a:ext>
            </a:extLst>
          </p:cNvPr>
          <p:cNvSpPr txBox="1"/>
          <p:nvPr/>
        </p:nvSpPr>
        <p:spPr>
          <a:xfrm>
            <a:off x="270439" y="350378"/>
            <a:ext cx="3264035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/>
              </a:rPr>
              <a:t>музыкальный флешмоб 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/>
              </a:rPr>
              <a:t>/ 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/>
              </a:rPr>
              <a:t>райдер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7EC157A6-260E-4CAA-B8D0-3697166B6FF6}"/>
              </a:ext>
            </a:extLst>
          </p:cNvPr>
          <p:cNvSpPr/>
          <p:nvPr/>
        </p:nvSpPr>
        <p:spPr>
          <a:xfrm>
            <a:off x="4689514" y="4655849"/>
            <a:ext cx="2802370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БЫТОВОЙ РАЙДЕР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E2E2E8C-FA63-4F51-9205-C2B2709A0747}"/>
              </a:ext>
            </a:extLst>
          </p:cNvPr>
          <p:cNvGrpSpPr/>
          <p:nvPr/>
        </p:nvGrpSpPr>
        <p:grpSpPr>
          <a:xfrm>
            <a:off x="867937" y="5374065"/>
            <a:ext cx="4259627" cy="712070"/>
            <a:chOff x="867937" y="5526832"/>
            <a:chExt cx="4259627" cy="712070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7AAAC92-C2F9-4C40-9C1C-29E2D21D9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7937" y="5526832"/>
              <a:ext cx="697993" cy="694945"/>
            </a:xfrm>
            <a:prstGeom prst="rect">
              <a:avLst/>
            </a:prstGeom>
          </p:spPr>
        </p:pic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505CA08D-54DD-40BD-8A41-4167A98E28A4}"/>
                </a:ext>
              </a:extLst>
            </p:cNvPr>
            <p:cNvSpPr/>
            <p:nvPr/>
          </p:nvSpPr>
          <p:spPr>
            <a:xfrm>
              <a:off x="1671168" y="5531016"/>
              <a:ext cx="3456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Гримёрка или любое другое пространство для подготовки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и сбора реквизита (10 </a:t>
              </a:r>
              <a:r>
                <a:rPr lang="ru-RU" sz="1600" dirty="0" err="1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кв.м</a:t>
              </a: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) </a:t>
              </a: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19107657-A8F7-4D0E-AC35-A2FC5E4794C0}"/>
              </a:ext>
            </a:extLst>
          </p:cNvPr>
          <p:cNvGrpSpPr/>
          <p:nvPr/>
        </p:nvGrpSpPr>
        <p:grpSpPr>
          <a:xfrm>
            <a:off x="5651882" y="5374065"/>
            <a:ext cx="2667870" cy="694945"/>
            <a:chOff x="5809343" y="5526832"/>
            <a:chExt cx="2521857" cy="694945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298638A6-923D-4DED-B99D-A3C12CDF1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9343" y="5526832"/>
              <a:ext cx="697993" cy="694945"/>
            </a:xfrm>
            <a:prstGeom prst="rect">
              <a:avLst/>
            </a:prstGeom>
          </p:spPr>
        </p:pic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id="{18F1B2EC-373A-49D2-9C94-1FB6910CFB03}"/>
                </a:ext>
              </a:extLst>
            </p:cNvPr>
            <p:cNvSpPr/>
            <p:nvPr/>
          </p:nvSpPr>
          <p:spPr>
            <a:xfrm>
              <a:off x="6631808" y="5530268"/>
              <a:ext cx="1699392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3 парковочных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места</a:t>
              </a: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999F1093-AAB1-4F9B-967C-416213EAAF74}"/>
              </a:ext>
            </a:extLst>
          </p:cNvPr>
          <p:cNvGrpSpPr/>
          <p:nvPr/>
        </p:nvGrpSpPr>
        <p:grpSpPr>
          <a:xfrm>
            <a:off x="8763882" y="5374065"/>
            <a:ext cx="2549578" cy="697186"/>
            <a:chOff x="9418833" y="5524591"/>
            <a:chExt cx="2549578" cy="697186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81F18FD5-830E-4CEF-9F4F-D07FBA9EC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8833" y="5526832"/>
              <a:ext cx="1097413" cy="694945"/>
            </a:xfrm>
            <a:prstGeom prst="rect">
              <a:avLst/>
            </a:prstGeom>
          </p:spPr>
        </p:pic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1682DB7F-E0C0-43A1-956A-E8416C95E0DD}"/>
                </a:ext>
              </a:extLst>
            </p:cNvPr>
            <p:cNvSpPr/>
            <p:nvPr/>
          </p:nvSpPr>
          <p:spPr>
            <a:xfrm>
              <a:off x="10648313" y="5524591"/>
              <a:ext cx="1320098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Питьевая</a:t>
              </a:r>
            </a:p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вода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84DE37D-43DA-4472-94CA-1082F17568DC}"/>
              </a:ext>
            </a:extLst>
          </p:cNvPr>
          <p:cNvGrpSpPr/>
          <p:nvPr/>
        </p:nvGrpSpPr>
        <p:grpSpPr>
          <a:xfrm>
            <a:off x="867937" y="2460281"/>
            <a:ext cx="10445523" cy="1476222"/>
            <a:chOff x="867937" y="2832100"/>
            <a:chExt cx="10445523" cy="1476222"/>
          </a:xfrm>
        </p:grpSpPr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F1189911-0651-4282-97F9-CED06B3A3924}"/>
                </a:ext>
              </a:extLst>
            </p:cNvPr>
            <p:cNvSpPr/>
            <p:nvPr/>
          </p:nvSpPr>
          <p:spPr>
            <a:xfrm>
              <a:off x="867937" y="2832100"/>
              <a:ext cx="10445523" cy="1476222"/>
            </a:xfrm>
            <a:prstGeom prst="roundRect">
              <a:avLst>
                <a:gd name="adj" fmla="val 12594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6F939C2-9FC4-41B8-AA1E-62E38F88AAF2}"/>
                </a:ext>
              </a:extLst>
            </p:cNvPr>
            <p:cNvSpPr txBox="1"/>
            <p:nvPr/>
          </p:nvSpPr>
          <p:spPr>
            <a:xfrm>
              <a:off x="1391106" y="3108501"/>
              <a:ext cx="9625238" cy="9059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defPPr>
                <a:defRPr lang="ru-RU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285750" indent="-285750" algn="l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rPr>
                <a:t>Возможность разгрузки реквизита максимально близко к месту проведения программы </a:t>
              </a:r>
            </a:p>
            <a:p>
              <a:pPr marL="285750" indent="-285750" algn="l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rPr>
                <a:t>Большое открытое пространство </a:t>
              </a:r>
              <a:r>
                <a:rPr lang="ru-RU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" panose="00000500000000000000" pitchFamily="50" charset="-52"/>
                </a:rPr>
                <a:t>(с возможностью деления на команды)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7046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C3FCD1-E235-422C-B20D-6B3276DB7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831268-E563-4B60-AFDE-DBFFBAFFF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66" y="576213"/>
            <a:ext cx="5401067" cy="338328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84AE405-547D-4139-84CA-956B8FDA1AE8}"/>
              </a:ext>
            </a:extLst>
          </p:cNvPr>
          <p:cNvGrpSpPr/>
          <p:nvPr/>
        </p:nvGrpSpPr>
        <p:grpSpPr>
          <a:xfrm>
            <a:off x="3258457" y="4194855"/>
            <a:ext cx="5675085" cy="2086932"/>
            <a:chOff x="3236686" y="4194855"/>
            <a:chExt cx="5675085" cy="2086932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7209184E-F842-4EE4-ACBF-7BA5C5829FAA}"/>
                </a:ext>
              </a:extLst>
            </p:cNvPr>
            <p:cNvSpPr/>
            <p:nvPr/>
          </p:nvSpPr>
          <p:spPr>
            <a:xfrm>
              <a:off x="3236686" y="4194855"/>
              <a:ext cx="5675085" cy="2086932"/>
            </a:xfrm>
            <a:prstGeom prst="roundRect">
              <a:avLst>
                <a:gd name="adj" fmla="val 12594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B5173FDF-67A2-478D-B0AE-D4BEC0042962}"/>
                </a:ext>
              </a:extLst>
            </p:cNvPr>
            <p:cNvSpPr/>
            <p:nvPr/>
          </p:nvSpPr>
          <p:spPr>
            <a:xfrm>
              <a:off x="3809153" y="4209369"/>
              <a:ext cx="4573688" cy="1749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whatsapp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  /  telegram</a:t>
              </a:r>
              <a:endParaRPr lang="ru-RU" dirty="0">
                <a:solidFill>
                  <a:schemeClr val="bg1">
                    <a:lumMod val="50000"/>
                  </a:schemeClr>
                </a:solidFill>
                <a:latin typeface="Creata" panose="00000500000000000000" pitchFamily="2" charset="-52"/>
              </a:endParaRPr>
            </a:p>
            <a:p>
              <a:pPr algn="ctr">
                <a:lnSpc>
                  <a:spcPts val="4320"/>
                </a:lnSpc>
              </a:pPr>
              <a:r>
                <a:rPr lang="ru-RU" sz="36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+7 (495) 585 37 90</a:t>
              </a:r>
            </a:p>
            <a:p>
              <a:pPr algn="ctr"/>
              <a: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  <a:t> </a:t>
              </a:r>
              <a:b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</a:br>
              <a:r>
                <a:rPr lang="en-US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hello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@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taraboom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.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ru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</a:rPr>
                <a:t>             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rPr>
                <a:t>taraboom.ru</a:t>
              </a:r>
              <a:endPara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F352151B-02BE-4CF7-980F-D3F8EF85F382}"/>
                </a:ext>
              </a:extLst>
            </p:cNvPr>
            <p:cNvCxnSpPr>
              <a:cxnSpLocks/>
            </p:cNvCxnSpPr>
            <p:nvPr/>
          </p:nvCxnSpPr>
          <p:spPr>
            <a:xfrm>
              <a:off x="3935270" y="5503042"/>
              <a:ext cx="4323359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8721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CDAA9F0-A2BF-459B-B6AF-3BCF59B330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050"/>
            <a:ext cx="12192000" cy="6877050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6BC5009-7ECE-4325-B57B-81182C21F722}"/>
              </a:ext>
            </a:extLst>
          </p:cNvPr>
          <p:cNvGrpSpPr/>
          <p:nvPr/>
        </p:nvGrpSpPr>
        <p:grpSpPr>
          <a:xfrm>
            <a:off x="1257300" y="2697843"/>
            <a:ext cx="9956800" cy="1462314"/>
            <a:chOff x="1257300" y="4074134"/>
            <a:chExt cx="9956800" cy="1462314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816F5445-9AFB-4484-B474-8B3DE72B473C}"/>
                </a:ext>
              </a:extLst>
            </p:cNvPr>
            <p:cNvSpPr/>
            <p:nvPr/>
          </p:nvSpPr>
          <p:spPr>
            <a:xfrm>
              <a:off x="1257300" y="4074134"/>
              <a:ext cx="9956800" cy="1462314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77E19DF3-500A-47DB-A177-01F70DEA2363}"/>
                </a:ext>
              </a:extLst>
            </p:cNvPr>
            <p:cNvSpPr/>
            <p:nvPr/>
          </p:nvSpPr>
          <p:spPr>
            <a:xfrm>
              <a:off x="1543050" y="4166510"/>
              <a:ext cx="9391650" cy="1081065"/>
            </a:xfrm>
            <a:prstGeom prst="rect">
              <a:avLst/>
            </a:prstGeom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6000" dirty="0">
                  <a:solidFill>
                    <a:schemeClr val="bg1"/>
                  </a:solidFill>
                  <a:latin typeface="Creata Black"/>
                  <a:ea typeface="Calibri" panose="020F0502020204030204" pitchFamily="34" charset="0"/>
                  <a:cs typeface="Times New Roman"/>
                </a:rPr>
                <a:t>Флешмоб «ТАРАБУМ»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3717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925FD9-C7E6-4A7F-A1CF-771483C92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5563" y="0"/>
            <a:ext cx="4598401" cy="47651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A25D07-5C0D-4922-9123-9A7356E242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4" y="2331076"/>
            <a:ext cx="5123828" cy="45269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6B4623-0D03-4F5B-BEC2-543E04BF69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036" cy="685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9E32CC4-89ED-42D2-92B0-C22F77EA7EE3}"/>
              </a:ext>
            </a:extLst>
          </p:cNvPr>
          <p:cNvSpPr/>
          <p:nvPr/>
        </p:nvSpPr>
        <p:spPr>
          <a:xfrm>
            <a:off x="2744422" y="1038913"/>
            <a:ext cx="421301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ТАНЦЕВАЛЬНО-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МУЗЫКАЛЬНАЯ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ПРОГРАММА 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13F488C3-12B3-4A29-A382-37800513A3FB}"/>
              </a:ext>
            </a:extLst>
          </p:cNvPr>
          <p:cNvSpPr/>
          <p:nvPr/>
        </p:nvSpPr>
        <p:spPr>
          <a:xfrm>
            <a:off x="2032000" y="4085402"/>
            <a:ext cx="8441162" cy="1556500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39483AB-86F8-470F-A339-EB8C18C8F69A}"/>
              </a:ext>
            </a:extLst>
          </p:cNvPr>
          <p:cNvSpPr/>
          <p:nvPr/>
        </p:nvSpPr>
        <p:spPr>
          <a:xfrm>
            <a:off x="1718838" y="4393594"/>
            <a:ext cx="9044412" cy="9130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Где всего за 1,5 часа подготовки участники </a:t>
            </a:r>
            <a:b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смогут создать грандиозное масштабное шоу!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ADD67A-41CA-4699-898F-79A85C8D32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053" y="931035"/>
            <a:ext cx="3279649" cy="29321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FAD2A3-5503-43EC-9A94-D147ED3BABA3}"/>
              </a:ext>
            </a:extLst>
          </p:cNvPr>
          <p:cNvSpPr txBox="1"/>
          <p:nvPr/>
        </p:nvSpPr>
        <p:spPr>
          <a:xfrm>
            <a:off x="2744422" y="2937425"/>
            <a:ext cx="3445174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ru-RU" sz="3000" dirty="0">
                <a:solidFill>
                  <a:schemeClr val="bg1"/>
                </a:solidFill>
                <a:latin typeface="Creata" panose="00000500000000000000" pitchFamily="2" charset="-52"/>
              </a:rPr>
              <a:t>с максимальным </a:t>
            </a:r>
            <a:br>
              <a:rPr lang="ru-RU" sz="3000" dirty="0">
                <a:solidFill>
                  <a:schemeClr val="bg1"/>
                </a:solidFill>
                <a:latin typeface="Creata" panose="00000500000000000000" pitchFamily="2" charset="-52"/>
              </a:rPr>
            </a:br>
            <a:r>
              <a:rPr lang="ru-RU" sz="3000" dirty="0">
                <a:solidFill>
                  <a:schemeClr val="bg1"/>
                </a:solidFill>
                <a:latin typeface="Creata" panose="00000500000000000000" pitchFamily="2" charset="-52"/>
              </a:rPr>
              <a:t>вовлечением</a:t>
            </a:r>
          </a:p>
        </p:txBody>
      </p:sp>
    </p:spTree>
    <p:extLst>
      <p:ext uri="{BB962C8B-B14F-4D97-AF65-F5344CB8AC3E}">
        <p14:creationId xmlns:p14="http://schemas.microsoft.com/office/powerpoint/2010/main" val="3460046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A291F1-3DCB-4C9E-9B10-6E2205B99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17758438-D2FE-4424-B0DE-25F59F0AAD6A}"/>
              </a:ext>
            </a:extLst>
          </p:cNvPr>
          <p:cNvGrpSpPr/>
          <p:nvPr/>
        </p:nvGrpSpPr>
        <p:grpSpPr>
          <a:xfrm>
            <a:off x="970647" y="1562380"/>
            <a:ext cx="10430279" cy="3939946"/>
            <a:chOff x="970647" y="1685536"/>
            <a:chExt cx="10430279" cy="3939946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AE066914-B301-4D6A-9A36-7B62FCD11635}"/>
                </a:ext>
              </a:extLst>
            </p:cNvPr>
            <p:cNvGrpSpPr/>
            <p:nvPr/>
          </p:nvGrpSpPr>
          <p:grpSpPr>
            <a:xfrm>
              <a:off x="970647" y="1685536"/>
              <a:ext cx="2193081" cy="2376428"/>
              <a:chOff x="970647" y="1685536"/>
              <a:chExt cx="2193081" cy="2376428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32CF4D-D2EC-412A-85DA-6EDDA023C527}"/>
                  </a:ext>
                </a:extLst>
              </p:cNvPr>
              <p:cNvSpPr txBox="1"/>
              <p:nvPr/>
            </p:nvSpPr>
            <p:spPr>
              <a:xfrm>
                <a:off x="970647" y="3230967"/>
                <a:ext cx="219308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/>
                  <a:t>OPEN AIR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/>
                  <a:t>FAMILY DAY</a:t>
                </a:r>
                <a:endParaRPr lang="ru-RU" dirty="0"/>
              </a:p>
            </p:txBody>
          </p:sp>
          <p:grpSp>
            <p:nvGrpSpPr>
              <p:cNvPr id="5" name="Группа 4">
                <a:extLst>
                  <a:ext uri="{FF2B5EF4-FFF2-40B4-BE49-F238E27FC236}">
                    <a16:creationId xmlns:a16="http://schemas.microsoft.com/office/drawing/2014/main" id="{09436345-91DD-4910-806F-E729E04E2ADF}"/>
                  </a:ext>
                </a:extLst>
              </p:cNvPr>
              <p:cNvGrpSpPr/>
              <p:nvPr/>
            </p:nvGrpSpPr>
            <p:grpSpPr>
              <a:xfrm>
                <a:off x="1245029" y="1685536"/>
                <a:ext cx="1779617" cy="1287376"/>
                <a:chOff x="1245029" y="1685536"/>
                <a:chExt cx="1779617" cy="1287376"/>
              </a:xfrm>
            </p:grpSpPr>
            <p:pic>
              <p:nvPicPr>
                <p:cNvPr id="3" name="Рисунок 2">
                  <a:extLst>
                    <a:ext uri="{FF2B5EF4-FFF2-40B4-BE49-F238E27FC236}">
                      <a16:creationId xmlns:a16="http://schemas.microsoft.com/office/drawing/2014/main" id="{1B8CD415-0512-4AAA-B29D-B16C9CEF7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88571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43AC5F1-95ED-4A88-AAA4-4BFBE2B5C9AA}"/>
                    </a:ext>
                  </a:extLst>
                </p:cNvPr>
                <p:cNvSpPr txBox="1"/>
                <p:nvPr/>
              </p:nvSpPr>
              <p:spPr>
                <a:xfrm>
                  <a:off x="1245029" y="2470210"/>
                  <a:ext cx="177961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формат</a:t>
                  </a:r>
                </a:p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мероприятия</a:t>
                  </a:r>
                </a:p>
              </p:txBody>
            </p:sp>
          </p:grp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61224B22-0DFC-4571-AA2F-778D299BA1EE}"/>
                </a:ext>
              </a:extLst>
            </p:cNvPr>
            <p:cNvGrpSpPr/>
            <p:nvPr/>
          </p:nvGrpSpPr>
          <p:grpSpPr>
            <a:xfrm>
              <a:off x="3789361" y="1685536"/>
              <a:ext cx="2786043" cy="3939946"/>
              <a:chOff x="3699549" y="1685536"/>
              <a:chExt cx="2786043" cy="3939946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4B7E05-457C-497C-881F-0F326B36BCDE}"/>
                  </a:ext>
                </a:extLst>
              </p:cNvPr>
              <p:cNvSpPr txBox="1"/>
              <p:nvPr/>
            </p:nvSpPr>
            <p:spPr>
              <a:xfrm>
                <a:off x="3699549" y="3317158"/>
                <a:ext cx="278604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ЯРКИЙ КОМАНДНЫЙ</a:t>
                </a:r>
                <a:br>
                  <a:rPr lang="ru-RU" dirty="0"/>
                </a:br>
                <a:r>
                  <a:rPr lang="ru-RU" dirty="0"/>
                  <a:t>ОПЫТ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ЭМОЦИОНАЛЬНОЕ СПЛОЧЕНИЕ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ПОЗДРАВЛЕНИЕ КОМПАНИИ</a:t>
                </a:r>
                <a:br>
                  <a:rPr lang="ru-RU" dirty="0"/>
                </a:br>
                <a:endParaRPr lang="ru-RU" dirty="0"/>
              </a:p>
            </p:txBody>
          </p:sp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id="{64CAC81C-3AA3-4EF2-802C-57A3FCCAE3F4}"/>
                  </a:ext>
                </a:extLst>
              </p:cNvPr>
              <p:cNvGrpSpPr/>
              <p:nvPr/>
            </p:nvGrpSpPr>
            <p:grpSpPr>
              <a:xfrm>
                <a:off x="3987439" y="1685536"/>
                <a:ext cx="1437825" cy="1287376"/>
                <a:chOff x="3987439" y="1685536"/>
                <a:chExt cx="1437825" cy="1287376"/>
              </a:xfrm>
            </p:grpSpPr>
            <p:pic>
              <p:nvPicPr>
                <p:cNvPr id="8" name="Рисунок 7">
                  <a:extLst>
                    <a:ext uri="{FF2B5EF4-FFF2-40B4-BE49-F238E27FC236}">
                      <a16:creationId xmlns:a16="http://schemas.microsoft.com/office/drawing/2014/main" id="{31E087A9-8B9E-4409-A3EC-56F683BB31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18483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281BDDE-FF5A-4422-8C76-9E8819FCEF19}"/>
                    </a:ext>
                  </a:extLst>
                </p:cNvPr>
                <p:cNvSpPr txBox="1"/>
                <p:nvPr/>
              </p:nvSpPr>
              <p:spPr>
                <a:xfrm>
                  <a:off x="3987439" y="2470210"/>
                  <a:ext cx="1437825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решение</a:t>
                  </a:r>
                  <a:br>
                    <a:rPr lang="ru-RU" dirty="0"/>
                  </a:br>
                  <a:r>
                    <a:rPr lang="ru-RU" dirty="0"/>
                    <a:t>задач</a:t>
                  </a:r>
                </a:p>
              </p:txBody>
            </p:sp>
          </p:grp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16EFF88D-F6F3-455C-B21D-A1778B6A5D4C}"/>
                </a:ext>
              </a:extLst>
            </p:cNvPr>
            <p:cNvGrpSpPr/>
            <p:nvPr/>
          </p:nvGrpSpPr>
          <p:grpSpPr>
            <a:xfrm>
              <a:off x="6814007" y="1685536"/>
              <a:ext cx="2193081" cy="2036299"/>
              <a:chOff x="6492165" y="1685536"/>
              <a:chExt cx="2193081" cy="2036299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66966F-3B4E-4725-ADCE-867FA2D33A50}"/>
                  </a:ext>
                </a:extLst>
              </p:cNvPr>
              <p:cNvSpPr txBox="1"/>
              <p:nvPr/>
            </p:nvSpPr>
            <p:spPr>
              <a:xfrm>
                <a:off x="6492165" y="2972912"/>
                <a:ext cx="2193081" cy="748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0" indent="0">
                  <a:buNone/>
                </a:pPr>
                <a:r>
                  <a:rPr lang="ru-RU" dirty="0"/>
                  <a:t>ОТ </a:t>
                </a:r>
                <a:r>
                  <a:rPr lang="ru-RU" sz="3200" dirty="0"/>
                  <a:t>100</a:t>
                </a:r>
                <a:endParaRPr lang="ru-RU" dirty="0"/>
              </a:p>
            </p:txBody>
          </p:sp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4766265B-039E-44AA-B7B4-735160FE5D8C}"/>
                  </a:ext>
                </a:extLst>
              </p:cNvPr>
              <p:cNvGrpSpPr/>
              <p:nvPr/>
            </p:nvGrpSpPr>
            <p:grpSpPr>
              <a:xfrm>
                <a:off x="6508519" y="1685536"/>
                <a:ext cx="1725157" cy="1287376"/>
                <a:chOff x="6508519" y="1685536"/>
                <a:chExt cx="1725157" cy="1287376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id="{D82880DF-AF16-45E0-A1DE-AB21F4B00D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6304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6EC97BE-34E8-4DAD-A855-25959D00DC9C}"/>
                    </a:ext>
                  </a:extLst>
                </p:cNvPr>
                <p:cNvSpPr txBox="1"/>
                <p:nvPr/>
              </p:nvSpPr>
              <p:spPr>
                <a:xfrm>
                  <a:off x="6508519" y="2470210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количество </a:t>
                  </a:r>
                </a:p>
                <a:p>
                  <a:r>
                    <a:rPr lang="ru-RU" dirty="0"/>
                    <a:t>участников</a:t>
                  </a:r>
                </a:p>
              </p:txBody>
            </p:sp>
          </p:grp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DEDA437E-ECB6-4AAB-963E-5D9A0B8851AB}"/>
                </a:ext>
              </a:extLst>
            </p:cNvPr>
            <p:cNvGrpSpPr/>
            <p:nvPr/>
          </p:nvGrpSpPr>
          <p:grpSpPr>
            <a:xfrm>
              <a:off x="9661255" y="1685536"/>
              <a:ext cx="1739671" cy="2329744"/>
              <a:chOff x="9632227" y="1685536"/>
              <a:chExt cx="1739671" cy="2329744"/>
            </a:xfrm>
          </p:grpSpPr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id="{8AA069CE-7907-419D-86D2-585B2EE18247}"/>
                  </a:ext>
                </a:extLst>
              </p:cNvPr>
              <p:cNvGrpSpPr/>
              <p:nvPr/>
            </p:nvGrpSpPr>
            <p:grpSpPr>
              <a:xfrm>
                <a:off x="9632227" y="2978870"/>
                <a:ext cx="1584892" cy="1036410"/>
                <a:chOff x="9503182" y="2582308"/>
                <a:chExt cx="1584892" cy="1036410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1B284B7-AA41-470F-A09C-02854007FB69}"/>
                    </a:ext>
                  </a:extLst>
                </p:cNvPr>
                <p:cNvSpPr txBox="1"/>
                <p:nvPr/>
              </p:nvSpPr>
              <p:spPr>
                <a:xfrm>
                  <a:off x="9503182" y="2582308"/>
                  <a:ext cx="1570378" cy="7489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 algn="ctr">
                    <a:lnSpc>
                      <a:spcPct val="1500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algn="l"/>
                  <a:r>
                    <a:rPr lang="ru-RU" sz="3200" dirty="0"/>
                    <a:t>1,5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757AC56-C211-4C90-AC60-AED256BE7DAD}"/>
                    </a:ext>
                  </a:extLst>
                </p:cNvPr>
                <p:cNvSpPr txBox="1"/>
                <p:nvPr/>
              </p:nvSpPr>
              <p:spPr>
                <a:xfrm>
                  <a:off x="9517695" y="3198090"/>
                  <a:ext cx="1570379" cy="420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buNone/>
                  </a:pPr>
                  <a:r>
                    <a:rPr lang="ru-RU" dirty="0"/>
                    <a:t>ЧАСА</a:t>
                  </a:r>
                </a:p>
              </p:txBody>
            </p:sp>
          </p:grpSp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id="{96CE636C-4A23-4F7F-9597-27E601A43CC1}"/>
                  </a:ext>
                </a:extLst>
              </p:cNvPr>
              <p:cNvGrpSpPr/>
              <p:nvPr/>
            </p:nvGrpSpPr>
            <p:grpSpPr>
              <a:xfrm>
                <a:off x="9646741" y="1685536"/>
                <a:ext cx="1725157" cy="1229320"/>
                <a:chOff x="9646741" y="1685536"/>
                <a:chExt cx="1725157" cy="1229320"/>
              </a:xfrm>
            </p:grpSpPr>
            <p:pic>
              <p:nvPicPr>
                <p:cNvPr id="14" name="Рисунок 13">
                  <a:extLst>
                    <a:ext uri="{FF2B5EF4-FFF2-40B4-BE49-F238E27FC236}">
                      <a16:creationId xmlns:a16="http://schemas.microsoft.com/office/drawing/2014/main" id="{2780AE16-1B84-4FFE-BB98-0B70910EA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0479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657F360-EDD5-4F6E-BDEB-AE1E4816491A}"/>
                    </a:ext>
                  </a:extLst>
                </p:cNvPr>
                <p:cNvSpPr txBox="1"/>
                <p:nvPr/>
              </p:nvSpPr>
              <p:spPr>
                <a:xfrm>
                  <a:off x="9646741" y="2412154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время</a:t>
                  </a:r>
                </a:p>
                <a:p>
                  <a:r>
                    <a:rPr lang="ru-RU" dirty="0"/>
                    <a:t>проведения</a:t>
                  </a:r>
                </a:p>
              </p:txBody>
            </p:sp>
          </p:grp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CADCF07-D321-483B-A752-756287295F75}"/>
              </a:ext>
            </a:extLst>
          </p:cNvPr>
          <p:cNvSpPr txBox="1"/>
          <p:nvPr/>
        </p:nvSpPr>
        <p:spPr>
          <a:xfrm>
            <a:off x="270439" y="350378"/>
            <a:ext cx="4057521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/>
              </a:rPr>
              <a:t>музыкальный флешмоб 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/>
              </a:rPr>
              <a:t>/ 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/>
              </a:rPr>
              <a:t>характеристики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7BE46A86-CCD7-49C1-B8F9-119879D3FF07}"/>
              </a:ext>
            </a:extLst>
          </p:cNvPr>
          <p:cNvGrpSpPr/>
          <p:nvPr/>
        </p:nvGrpSpPr>
        <p:grpSpPr>
          <a:xfrm>
            <a:off x="368686" y="5827514"/>
            <a:ext cx="3532302" cy="578508"/>
            <a:chOff x="3259678" y="5167101"/>
            <a:chExt cx="3532302" cy="578508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105840EE-9260-4BFB-BC89-CC22E0A7B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9678" y="5167101"/>
              <a:ext cx="1211205" cy="57850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D22E6E5-92D9-43A7-AFA4-47418FA3C405}"/>
                </a:ext>
              </a:extLst>
            </p:cNvPr>
            <p:cNvSpPr txBox="1"/>
            <p:nvPr/>
          </p:nvSpPr>
          <p:spPr>
            <a:xfrm>
              <a:off x="4606766" y="5253697"/>
              <a:ext cx="2185214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Проводим программы</a:t>
              </a:r>
            </a:p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на разных языках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757AC56-C211-4C90-AC60-AED256BE7DAD}"/>
              </a:ext>
            </a:extLst>
          </p:cNvPr>
          <p:cNvSpPr txBox="1"/>
          <p:nvPr/>
        </p:nvSpPr>
        <p:spPr>
          <a:xfrm>
            <a:off x="6884889" y="3471496"/>
            <a:ext cx="1570379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 sz="1600">
                <a:solidFill>
                  <a:schemeClr val="bg1">
                    <a:lumMod val="95000"/>
                  </a:schemeClr>
                </a:solidFill>
                <a:latin typeface="Creata Medium" panose="00000600000000000000" pitchFamily="2" charset="-52"/>
              </a:defRPr>
            </a:lvl1pPr>
          </a:lstStyle>
          <a:p>
            <a:pPr marL="0" indent="0">
              <a:buNone/>
            </a:pPr>
            <a:r>
              <a:rPr lang="ru-RU" dirty="0"/>
              <a:t>ЧЕЛОВЕК</a:t>
            </a:r>
          </a:p>
        </p:txBody>
      </p:sp>
    </p:spTree>
    <p:extLst>
      <p:ext uri="{BB962C8B-B14F-4D97-AF65-F5344CB8AC3E}">
        <p14:creationId xmlns:p14="http://schemas.microsoft.com/office/powerpoint/2010/main" val="103352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102ED9-C267-4408-AFD6-AAA928FDCD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1B81D3E-8449-40CC-A52E-3D71C51401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92" y="6242264"/>
            <a:ext cx="568816" cy="2844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9F92FAF-45C2-4E4B-BA7D-9A65C9B54FC3}"/>
              </a:ext>
            </a:extLst>
          </p:cNvPr>
          <p:cNvSpPr txBox="1"/>
          <p:nvPr/>
        </p:nvSpPr>
        <p:spPr>
          <a:xfrm>
            <a:off x="270439" y="350378"/>
            <a:ext cx="3456395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Creata Medium"/>
              </a:rPr>
              <a:t>музыкальный флешмоб 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Creata Medium"/>
              </a:rPr>
              <a:t>/ 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Creata Medium"/>
              </a:rPr>
              <a:t>описание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701C27B-7069-4ED2-9902-EFE58B04EB27}"/>
              </a:ext>
            </a:extLst>
          </p:cNvPr>
          <p:cNvSpPr/>
          <p:nvPr/>
        </p:nvSpPr>
        <p:spPr>
          <a:xfrm>
            <a:off x="1854200" y="5055015"/>
            <a:ext cx="8377086" cy="913071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5AE7C6A-FD1B-4276-8D41-1C4E49DCF732}"/>
              </a:ext>
            </a:extLst>
          </p:cNvPr>
          <p:cNvSpPr/>
          <p:nvPr/>
        </p:nvSpPr>
        <p:spPr>
          <a:xfrm>
            <a:off x="2248079" y="5251454"/>
            <a:ext cx="7645042" cy="4770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Превращаем участников в настоящих артистов!</a:t>
            </a:r>
          </a:p>
        </p:txBody>
      </p:sp>
    </p:spTree>
    <p:extLst>
      <p:ext uri="{BB962C8B-B14F-4D97-AF65-F5344CB8AC3E}">
        <p14:creationId xmlns:p14="http://schemas.microsoft.com/office/powerpoint/2010/main" val="2615436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A5199D-8F0C-4174-B275-27622237B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E732597-47D8-4CB0-BF1E-6F5D706C52F1}"/>
              </a:ext>
            </a:extLst>
          </p:cNvPr>
          <p:cNvSpPr/>
          <p:nvPr/>
        </p:nvSpPr>
        <p:spPr>
          <a:xfrm>
            <a:off x="4994574" y="819321"/>
            <a:ext cx="2202847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ИСПОЛЬЗУЕМ: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27ABFF-FADF-4CA7-8C2B-7B5C0FEC8D9E}"/>
              </a:ext>
            </a:extLst>
          </p:cNvPr>
          <p:cNvSpPr txBox="1"/>
          <p:nvPr/>
        </p:nvSpPr>
        <p:spPr>
          <a:xfrm>
            <a:off x="270439" y="350378"/>
            <a:ext cx="3456395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/>
              </a:rPr>
              <a:t>музыкальный флешмоб 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/>
              </a:rPr>
              <a:t>/ 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/>
              </a:rPr>
              <a:t>описание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B980B5-285D-4672-9D60-C04E57F30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843" y="1430646"/>
            <a:ext cx="1416196" cy="2145752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72ED81C-80B2-498A-A020-0617397E2CA3}"/>
              </a:ext>
            </a:extLst>
          </p:cNvPr>
          <p:cNvSpPr/>
          <p:nvPr/>
        </p:nvSpPr>
        <p:spPr>
          <a:xfrm>
            <a:off x="326819" y="3900308"/>
            <a:ext cx="3864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музыкальные или надувные</a:t>
            </a:r>
            <a:b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</a:br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трубки</a:t>
            </a:r>
            <a:br>
              <a:rPr lang="en-US" sz="16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Creata Medium" panose="00000600000000000000" pitchFamily="2" charset="-52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672C0F33-4A90-41C4-8200-E052FD6218ED}"/>
              </a:ext>
            </a:extLst>
          </p:cNvPr>
          <p:cNvSpPr/>
          <p:nvPr/>
        </p:nvSpPr>
        <p:spPr>
          <a:xfrm>
            <a:off x="4673940" y="3889893"/>
            <a:ext cx="2737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звуковое и съемочное оборудование 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Creata Medium" panose="00000600000000000000" pitchFamily="2" charset="-52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5BBE24C-EB0B-4B2F-A8C1-EAA157766F67}"/>
              </a:ext>
            </a:extLst>
          </p:cNvPr>
          <p:cNvSpPr/>
          <p:nvPr/>
        </p:nvSpPr>
        <p:spPr>
          <a:xfrm>
            <a:off x="8916035" y="3932083"/>
            <a:ext cx="2456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танцевальные </a:t>
            </a:r>
            <a:b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</a:br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движения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Creata Medium" panose="00000600000000000000" pitchFamily="2" charset="-52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F105320A-76E9-42F2-A0BC-503283B7A99C}"/>
              </a:ext>
            </a:extLst>
          </p:cNvPr>
          <p:cNvGrpSpPr/>
          <p:nvPr/>
        </p:nvGrpSpPr>
        <p:grpSpPr>
          <a:xfrm>
            <a:off x="1969722" y="4957738"/>
            <a:ext cx="8252580" cy="881653"/>
            <a:chOff x="1969722" y="4771061"/>
            <a:chExt cx="8252580" cy="88165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5043DBC-B255-4007-9374-245A54DB1EFE}"/>
                </a:ext>
              </a:extLst>
            </p:cNvPr>
            <p:cNvSpPr txBox="1"/>
            <p:nvPr/>
          </p:nvSpPr>
          <p:spPr>
            <a:xfrm>
              <a:off x="1969722" y="5283382"/>
              <a:ext cx="82525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ctr"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dirty="0">
                  <a:solidFill>
                    <a:schemeClr val="bg1">
                      <a:lumMod val="85000"/>
                    </a:schemeClr>
                  </a:solidFill>
                </a:rPr>
                <a:t>мыльные пузыри, </a:t>
              </a:r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stop motion</a:t>
              </a:r>
              <a:r>
                <a:rPr lang="ru-RU" dirty="0">
                  <a:solidFill>
                    <a:schemeClr val="bg1">
                      <a:lumMod val="85000"/>
                    </a:schemeClr>
                  </a:solidFill>
                </a:rPr>
                <a:t>, цветной дым, вокал и многое другое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C513BFC0-7720-45B2-9530-BE5B99AA1AEE}"/>
                </a:ext>
              </a:extLst>
            </p:cNvPr>
            <p:cNvSpPr/>
            <p:nvPr/>
          </p:nvSpPr>
          <p:spPr>
            <a:xfrm>
              <a:off x="4603444" y="4771061"/>
              <a:ext cx="2985113" cy="4001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dirty="0">
                  <a:solidFill>
                    <a:srgbClr val="76CE00"/>
                  </a:solidFill>
                  <a:latin typeface="Creata Black" panose="00000A00000000000000" pitchFamily="2" charset="-52"/>
                </a:rPr>
                <a:t>МОЖЕМ ДОБАВИТЬ:</a:t>
              </a:r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87FB79E-8740-4D86-8594-D9B1E6926E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92" y="6242264"/>
            <a:ext cx="568816" cy="28440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3061">
            <a:off x="2169664" y="1564052"/>
            <a:ext cx="2091501" cy="209150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805" y="1769533"/>
            <a:ext cx="2379765" cy="14679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089" t="5000" r="3535"/>
          <a:stretch/>
        </p:blipFill>
        <p:spPr>
          <a:xfrm>
            <a:off x="8871555" y="987766"/>
            <a:ext cx="2456122" cy="2670462"/>
          </a:xfrm>
          <a:prstGeom prst="round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051" y="2674900"/>
            <a:ext cx="1888894" cy="112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3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6038CAE-231C-42A7-BD08-5217A29F8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493F9C-4E32-40ED-91A9-1F517DD42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060" y="1486009"/>
            <a:ext cx="8251876" cy="1230943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C61D323-7CEE-4E7F-BA40-F80BF7DA8EB1}"/>
              </a:ext>
            </a:extLst>
          </p:cNvPr>
          <p:cNvSpPr/>
          <p:nvPr/>
        </p:nvSpPr>
        <p:spPr>
          <a:xfrm>
            <a:off x="5192547" y="1008533"/>
            <a:ext cx="1806905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РЕЗУЛЬТАТ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41E816-AD04-4AAA-915E-81E612A9C096}"/>
              </a:ext>
            </a:extLst>
          </p:cNvPr>
          <p:cNvSpPr txBox="1"/>
          <p:nvPr/>
        </p:nvSpPr>
        <p:spPr>
          <a:xfrm>
            <a:off x="270439" y="350378"/>
            <a:ext cx="3509294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/>
              </a:rPr>
              <a:t>музыкальный флешмоб 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/>
              </a:rPr>
              <a:t>/ 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/>
              </a:rPr>
              <a:t>результат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23CCDA75-AA98-4AE4-A09B-B63C1930900E}"/>
              </a:ext>
            </a:extLst>
          </p:cNvPr>
          <p:cNvSpPr/>
          <p:nvPr/>
        </p:nvSpPr>
        <p:spPr>
          <a:xfrm>
            <a:off x="738906" y="2794318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99523A5-FFCA-4F87-829F-2A6054701AAA}"/>
              </a:ext>
            </a:extLst>
          </p:cNvPr>
          <p:cNvSpPr/>
          <p:nvPr/>
        </p:nvSpPr>
        <p:spPr>
          <a:xfrm>
            <a:off x="1288673" y="3318613"/>
            <a:ext cx="2736647" cy="10541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Шикарный фото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и видеоматериал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1400" dirty="0">
                <a:solidFill>
                  <a:schemeClr val="bg1"/>
                </a:solidFill>
                <a:latin typeface="Creata Medium" panose="00000600000000000000" pitchFamily="2" charset="-52"/>
              </a:rPr>
              <a:t>( 2 камеры и квадрокоптер )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45B5C1B-44CD-42AC-A2AC-9E13F8E1C7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56" y="2940080"/>
            <a:ext cx="490434" cy="478325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1AC927B-7ECA-4BA4-A2AA-9E64EE2514AE}"/>
              </a:ext>
            </a:extLst>
          </p:cNvPr>
          <p:cNvSpPr/>
          <p:nvPr/>
        </p:nvSpPr>
        <p:spPr>
          <a:xfrm>
            <a:off x="4402516" y="2794319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CE16AF4-428E-4B34-93FE-731BB187E702}"/>
              </a:ext>
            </a:extLst>
          </p:cNvPr>
          <p:cNvSpPr/>
          <p:nvPr/>
        </p:nvSpPr>
        <p:spPr>
          <a:xfrm>
            <a:off x="5274337" y="3318613"/>
            <a:ext cx="1962397" cy="759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Сброс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напряжения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2549DD2-D79E-460A-BA78-450C575D5B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780" y="2940080"/>
            <a:ext cx="491016" cy="478892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0B64A68F-34C5-4AFE-BCDC-8F9416C94808}"/>
              </a:ext>
            </a:extLst>
          </p:cNvPr>
          <p:cNvSpPr/>
          <p:nvPr/>
        </p:nvSpPr>
        <p:spPr>
          <a:xfrm>
            <a:off x="8066127" y="2794318"/>
            <a:ext cx="3386969" cy="1863737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45EB533-1FE5-4D4E-85CC-7FEA9B70ADB3}"/>
              </a:ext>
            </a:extLst>
          </p:cNvPr>
          <p:cNvSpPr/>
          <p:nvPr/>
        </p:nvSpPr>
        <p:spPr>
          <a:xfrm>
            <a:off x="8784275" y="3318613"/>
            <a:ext cx="2225289" cy="759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Закрепление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идеи команды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77C4617-A110-45D7-BBF6-59FF8232AD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840" y="2940080"/>
            <a:ext cx="476897" cy="465121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834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DFD9AAA-B885-4D88-B1BE-DB110D461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3"/>
            <a:ext cx="12192000" cy="6859713"/>
          </a:xfrm>
          <a:prstGeom prst="rect">
            <a:avLst/>
          </a:prstGeom>
        </p:spPr>
      </p:pic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id="{F182BC4E-6698-493C-A701-5E72AB1043A2}"/>
              </a:ext>
            </a:extLst>
          </p:cNvPr>
          <p:cNvCxnSpPr>
            <a:cxnSpLocks/>
          </p:cNvCxnSpPr>
          <p:nvPr/>
        </p:nvCxnSpPr>
        <p:spPr>
          <a:xfrm>
            <a:off x="1551968" y="1712417"/>
            <a:ext cx="0" cy="3608883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14AD1143-2F8D-49CC-8E74-A73045CA986F}"/>
              </a:ext>
            </a:extLst>
          </p:cNvPr>
          <p:cNvGrpSpPr/>
          <p:nvPr/>
        </p:nvGrpSpPr>
        <p:grpSpPr>
          <a:xfrm>
            <a:off x="2181610" y="2044196"/>
            <a:ext cx="9405332" cy="701080"/>
            <a:chOff x="3070655" y="2185499"/>
            <a:chExt cx="8516287" cy="701080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6B65BD9-AA43-4DF1-A03C-314F996B59CB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1.   Активная разминка</a:t>
              </a: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723F1683-DA2E-459C-8782-4818C8186956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Ряд веселых интерактивных игр на реакцию и внимание для снятия эмоциональных барьеров</a:t>
              </a: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9F11D674-7C5A-471A-8BFA-5E93E7E98C6B}"/>
              </a:ext>
            </a:extLst>
          </p:cNvPr>
          <p:cNvGrpSpPr/>
          <p:nvPr/>
        </p:nvGrpSpPr>
        <p:grpSpPr>
          <a:xfrm>
            <a:off x="2181609" y="2793831"/>
            <a:ext cx="9405332" cy="701080"/>
            <a:chOff x="3070655" y="2185499"/>
            <a:chExt cx="8516287" cy="70108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F1B6DA7-529F-4068-8C66-24CA5CAAC1D2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2.   Деление на команды</a:t>
              </a:r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D56A2C8F-FB32-4D1F-B59A-E1CEE1EAA463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Разведение команд по своим участкам для подготовки шоу</a:t>
              </a: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F3EBC4ED-F7BD-43ED-802D-6E83DE8FC338}"/>
              </a:ext>
            </a:extLst>
          </p:cNvPr>
          <p:cNvGrpSpPr/>
          <p:nvPr/>
        </p:nvGrpSpPr>
        <p:grpSpPr>
          <a:xfrm>
            <a:off x="2181608" y="3543309"/>
            <a:ext cx="9405332" cy="701080"/>
            <a:chOff x="3070655" y="2185499"/>
            <a:chExt cx="8516287" cy="701080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C35D597-EF1A-4047-998E-FCB64CA0395A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3.   Подготовка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7B525879-ED5C-48F1-9319-CB1AD3AE8E30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Интерактивное обучение участников ведущими-хореографами в легкой фановой манере  </a:t>
              </a: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57CA6950-B469-4A4C-90FA-3614BC0A224C}"/>
              </a:ext>
            </a:extLst>
          </p:cNvPr>
          <p:cNvGrpSpPr/>
          <p:nvPr/>
        </p:nvGrpSpPr>
        <p:grpSpPr>
          <a:xfrm>
            <a:off x="2177211" y="4303724"/>
            <a:ext cx="9405332" cy="701080"/>
            <a:chOff x="3070655" y="2185499"/>
            <a:chExt cx="8516287" cy="701080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15DA7AD-24B8-4B75-8123-F2C3994D839D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4.   Общий сбор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532B349E-E120-409B-B2E7-54ECD81A6CAB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Репетиция расстановки участников в виде надписи или логотипа компании</a:t>
              </a:r>
            </a:p>
          </p:txBody>
        </p: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8567F508-A97E-4A96-AF96-8F0985BEA06A}"/>
              </a:ext>
            </a:extLst>
          </p:cNvPr>
          <p:cNvGrpSpPr/>
          <p:nvPr/>
        </p:nvGrpSpPr>
        <p:grpSpPr>
          <a:xfrm>
            <a:off x="2177211" y="5048976"/>
            <a:ext cx="9405332" cy="916523"/>
            <a:chOff x="3070655" y="2185499"/>
            <a:chExt cx="8516287" cy="91652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0F9BCF58-BA9D-4268-9886-DC26FABB1DB6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5.   Камера! Мотор!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D5D2E1CA-4167-4A6A-B33E-C0D3D5C37CC2}"/>
                </a:ext>
              </a:extLst>
            </p:cNvPr>
            <p:cNvSpPr/>
            <p:nvPr/>
          </p:nvSpPr>
          <p:spPr>
            <a:xfrm>
              <a:off x="3410857" y="2578802"/>
              <a:ext cx="8176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Превращение групп участников в один грандиозный </a:t>
              </a:r>
              <a:r>
                <a:rPr lang="ru-RU" sz="1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флешмоб</a:t>
              </a:r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 с добавлением профессиональных музыкантов! </a:t>
              </a:r>
              <a:r>
                <a:rPr lang="ru-RU" sz="1400" dirty="0">
                  <a:solidFill>
                    <a:schemeClr val="bg1">
                      <a:lumMod val="75000"/>
                    </a:schemeClr>
                  </a:solidFill>
                  <a:latin typeface="Creata Medium" panose="00000600000000000000" pitchFamily="2" charset="-52"/>
                </a:rPr>
                <a:t>(Шоу снимается с трёх камер, включая </a:t>
              </a:r>
              <a:r>
                <a:rPr lang="ru-RU" sz="1400" dirty="0" err="1">
                  <a:solidFill>
                    <a:schemeClr val="bg1">
                      <a:lumMod val="75000"/>
                    </a:schemeClr>
                  </a:solidFill>
                  <a:latin typeface="Creata Medium" panose="00000600000000000000" pitchFamily="2" charset="-52"/>
                </a:rPr>
                <a:t>квадрокоптер</a:t>
              </a:r>
              <a:r>
                <a:rPr lang="ru-RU" sz="1400" dirty="0">
                  <a:solidFill>
                    <a:schemeClr val="bg1">
                      <a:lumMod val="75000"/>
                    </a:schemeClr>
                  </a:solidFill>
                  <a:latin typeface="Creata Medium" panose="00000600000000000000" pitchFamily="2" charset="-52"/>
                </a:rPr>
                <a:t>)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6076E8A-C94F-4AB4-83F5-6C6A262A7527}"/>
              </a:ext>
            </a:extLst>
          </p:cNvPr>
          <p:cNvGrpSpPr/>
          <p:nvPr/>
        </p:nvGrpSpPr>
        <p:grpSpPr>
          <a:xfrm>
            <a:off x="571643" y="806449"/>
            <a:ext cx="11010900" cy="973399"/>
            <a:chOff x="571643" y="1128275"/>
            <a:chExt cx="11010900" cy="973399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B7FA98C1-2D0F-4E00-B54F-35540008E781}"/>
                </a:ext>
              </a:extLst>
            </p:cNvPr>
            <p:cNvSpPr/>
            <p:nvPr/>
          </p:nvSpPr>
          <p:spPr>
            <a:xfrm>
              <a:off x="571643" y="1128275"/>
              <a:ext cx="11010900" cy="973399"/>
            </a:xfrm>
            <a:prstGeom prst="roundRect">
              <a:avLst>
                <a:gd name="adj" fmla="val 17485"/>
              </a:avLst>
            </a:prstGeom>
            <a:solidFill>
              <a:srgbClr val="1D1D1F"/>
            </a:solidFill>
            <a:ln w="28575">
              <a:noFill/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6F298C2B-C5FE-4A44-9769-9C1D585E00D4}"/>
                </a:ext>
              </a:extLst>
            </p:cNvPr>
            <p:cNvGrpSpPr/>
            <p:nvPr/>
          </p:nvGrpSpPr>
          <p:grpSpPr>
            <a:xfrm>
              <a:off x="1059404" y="1972991"/>
              <a:ext cx="10034263" cy="122505"/>
              <a:chOff x="1097361" y="2017486"/>
              <a:chExt cx="10034263" cy="257412"/>
            </a:xfrm>
          </p:grpSpPr>
          <p:cxnSp>
            <p:nvCxnSpPr>
              <p:cNvPr id="4" name="Прямая соединительная линия 3">
                <a:extLst>
                  <a:ext uri="{FF2B5EF4-FFF2-40B4-BE49-F238E27FC236}">
                    <a16:creationId xmlns:a16="http://schemas.microsoft.com/office/drawing/2014/main" id="{C55F8D5F-CD39-4C98-8A52-5267C7F73D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736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id="{64A35372-DEF3-434E-85A9-B006BA21E6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078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id="{2C9E6FA2-58D9-4EAF-933F-7747FB85B1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421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>
                <a:extLst>
                  <a:ext uri="{FF2B5EF4-FFF2-40B4-BE49-F238E27FC236}">
                    <a16:creationId xmlns:a16="http://schemas.microsoft.com/office/drawing/2014/main" id="{BA45C838-8126-449F-9955-E519AFCAA1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763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>
                <a:extLst>
                  <a:ext uri="{FF2B5EF4-FFF2-40B4-BE49-F238E27FC236}">
                    <a16:creationId xmlns:a16="http://schemas.microsoft.com/office/drawing/2014/main" id="{91BE265C-8C45-456F-BCAA-A6E776BB49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106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>
                <a:extLst>
                  <a:ext uri="{FF2B5EF4-FFF2-40B4-BE49-F238E27FC236}">
                    <a16:creationId xmlns:a16="http://schemas.microsoft.com/office/drawing/2014/main" id="{C62C04D9-3B46-4349-81DA-E784023075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449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>
                <a:extLst>
                  <a:ext uri="{FF2B5EF4-FFF2-40B4-BE49-F238E27FC236}">
                    <a16:creationId xmlns:a16="http://schemas.microsoft.com/office/drawing/2014/main" id="{1FA5EF17-3F1C-469D-BD73-58767BA625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791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>
                <a:extLst>
                  <a:ext uri="{FF2B5EF4-FFF2-40B4-BE49-F238E27FC236}">
                    <a16:creationId xmlns:a16="http://schemas.microsoft.com/office/drawing/2014/main" id="{2EACE665-107C-4FE5-B9C2-185DC35F88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134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>
                <a:extLst>
                  <a:ext uri="{FF2B5EF4-FFF2-40B4-BE49-F238E27FC236}">
                    <a16:creationId xmlns:a16="http://schemas.microsoft.com/office/drawing/2014/main" id="{5AC0C345-43E8-4C16-ADF3-DD440C9BFC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1624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>
                <a:extLst>
                  <a:ext uri="{FF2B5EF4-FFF2-40B4-BE49-F238E27FC236}">
                    <a16:creationId xmlns:a16="http://schemas.microsoft.com/office/drawing/2014/main" id="{C661962B-9D60-4C7B-89F2-19E5A2783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476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>
                <a:extLst>
                  <a:ext uri="{FF2B5EF4-FFF2-40B4-BE49-F238E27FC236}">
                    <a16:creationId xmlns:a16="http://schemas.microsoft.com/office/drawing/2014/main" id="{A18A44E1-DD64-48BF-8FEC-D5E2F96752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2819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A72B2D80-4B73-4C0F-B3F3-AC2F9689D2EE}"/>
                </a:ext>
              </a:extLst>
            </p:cNvPr>
            <p:cNvGrpSpPr/>
            <p:nvPr/>
          </p:nvGrpSpPr>
          <p:grpSpPr>
            <a:xfrm>
              <a:off x="1059405" y="1579795"/>
              <a:ext cx="1460200" cy="338554"/>
              <a:chOff x="1300767" y="1240666"/>
              <a:chExt cx="1460200" cy="338554"/>
            </a:xfrm>
          </p:grpSpPr>
          <p:sp>
            <p:nvSpPr>
              <p:cNvPr id="29" name="Прямоугольник: скругленные углы 28">
                <a:extLst>
                  <a:ext uri="{FF2B5EF4-FFF2-40B4-BE49-F238E27FC236}">
                    <a16:creationId xmlns:a16="http://schemas.microsoft.com/office/drawing/2014/main" id="{018E4AAE-ED83-4EF5-84F9-F37F475E05CD}"/>
                  </a:ext>
                </a:extLst>
              </p:cNvPr>
              <p:cNvSpPr/>
              <p:nvPr/>
            </p:nvSpPr>
            <p:spPr>
              <a:xfrm>
                <a:off x="1300767" y="1303014"/>
                <a:ext cx="1460200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id="{A294589B-4B3C-4ED7-8BD3-0AE2B204AC0A}"/>
                  </a:ext>
                </a:extLst>
              </p:cNvPr>
              <p:cNvSpPr/>
              <p:nvPr/>
            </p:nvSpPr>
            <p:spPr>
              <a:xfrm>
                <a:off x="2471167" y="1240666"/>
                <a:ext cx="279244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1</a:t>
                </a:r>
              </a:p>
            </p:txBody>
          </p:sp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61617083-70E4-42A1-A2DF-893BF5DD094C}"/>
                </a:ext>
              </a:extLst>
            </p:cNvPr>
            <p:cNvGrpSpPr/>
            <p:nvPr/>
          </p:nvGrpSpPr>
          <p:grpSpPr>
            <a:xfrm>
              <a:off x="2602433" y="1507086"/>
              <a:ext cx="458404" cy="338554"/>
              <a:chOff x="867092" y="1439065"/>
              <a:chExt cx="458404" cy="338554"/>
            </a:xfrm>
          </p:grpSpPr>
          <p:sp>
            <p:nvSpPr>
              <p:cNvPr id="55" name="Прямоугольник: скругленные углы 54">
                <a:extLst>
                  <a:ext uri="{FF2B5EF4-FFF2-40B4-BE49-F238E27FC236}">
                    <a16:creationId xmlns:a16="http://schemas.microsoft.com/office/drawing/2014/main" id="{5641FFD8-6FED-4E50-B478-2F08AB9BCBFE}"/>
                  </a:ext>
                </a:extLst>
              </p:cNvPr>
              <p:cNvSpPr/>
              <p:nvPr/>
            </p:nvSpPr>
            <p:spPr>
              <a:xfrm>
                <a:off x="867092" y="1508882"/>
                <a:ext cx="458404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id="{1BF055E4-A253-49F7-82EF-A54AAC5A1D61}"/>
                  </a:ext>
                </a:extLst>
              </p:cNvPr>
              <p:cNvSpPr/>
              <p:nvPr/>
            </p:nvSpPr>
            <p:spPr>
              <a:xfrm>
                <a:off x="1001982" y="1439065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2</a:t>
                </a:r>
              </a:p>
            </p:txBody>
          </p:sp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id="{8ECDD696-507D-4451-9D2F-B019D6066B59}"/>
                </a:ext>
              </a:extLst>
            </p:cNvPr>
            <p:cNvGrpSpPr/>
            <p:nvPr/>
          </p:nvGrpSpPr>
          <p:grpSpPr>
            <a:xfrm>
              <a:off x="3131071" y="1581372"/>
              <a:ext cx="1960554" cy="338554"/>
              <a:chOff x="282598" y="1242245"/>
              <a:chExt cx="1022255" cy="338554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BB68DB1A-0AA9-430F-AEF6-B077B74873FB}"/>
                  </a:ext>
                </a:extLst>
              </p:cNvPr>
              <p:cNvSpPr/>
              <p:nvPr/>
            </p:nvSpPr>
            <p:spPr>
              <a:xfrm>
                <a:off x="282598" y="1303014"/>
                <a:ext cx="1022255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id="{AB04FE05-19F3-49E5-8431-054AB4CB39ED}"/>
                  </a:ext>
                </a:extLst>
              </p:cNvPr>
              <p:cNvSpPr/>
              <p:nvPr/>
            </p:nvSpPr>
            <p:spPr>
              <a:xfrm>
                <a:off x="1137154" y="1242245"/>
                <a:ext cx="163153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3</a:t>
                </a:r>
              </a:p>
            </p:txBody>
          </p:sp>
        </p:grp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29B965B1-5E4D-49F9-ACDD-DD1F87A3F362}"/>
                </a:ext>
              </a:extLst>
            </p:cNvPr>
            <p:cNvGrpSpPr/>
            <p:nvPr/>
          </p:nvGrpSpPr>
          <p:grpSpPr>
            <a:xfrm>
              <a:off x="5172467" y="1515083"/>
              <a:ext cx="2921431" cy="338554"/>
              <a:chOff x="-1015663" y="1428372"/>
              <a:chExt cx="2921431" cy="338554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E589B1DD-0C7F-48D6-B0A9-D6A95E5A2006}"/>
                  </a:ext>
                </a:extLst>
              </p:cNvPr>
              <p:cNvSpPr/>
              <p:nvPr/>
            </p:nvSpPr>
            <p:spPr>
              <a:xfrm>
                <a:off x="-1015663" y="1490718"/>
                <a:ext cx="2910917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id="{F1EE4829-42A7-4F21-9044-711967876238}"/>
                  </a:ext>
                </a:extLst>
              </p:cNvPr>
              <p:cNvSpPr/>
              <p:nvPr/>
            </p:nvSpPr>
            <p:spPr>
              <a:xfrm>
                <a:off x="1581640" y="1428372"/>
                <a:ext cx="324128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4</a:t>
                </a:r>
              </a:p>
            </p:txBody>
          </p:sp>
        </p:grpSp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A2921044-DC8A-4E28-A745-0312A8648DF8}"/>
                </a:ext>
              </a:extLst>
            </p:cNvPr>
            <p:cNvGrpSpPr/>
            <p:nvPr/>
          </p:nvGrpSpPr>
          <p:grpSpPr>
            <a:xfrm>
              <a:off x="8172944" y="1581372"/>
              <a:ext cx="2920723" cy="338554"/>
              <a:chOff x="-576767" y="1242245"/>
              <a:chExt cx="2920723" cy="338554"/>
            </a:xfrm>
          </p:grpSpPr>
          <p:sp>
            <p:nvSpPr>
              <p:cNvPr id="64" name="Прямоугольник: скругленные углы 63">
                <a:extLst>
                  <a:ext uri="{FF2B5EF4-FFF2-40B4-BE49-F238E27FC236}">
                    <a16:creationId xmlns:a16="http://schemas.microsoft.com/office/drawing/2014/main" id="{B2776C5B-D0AE-4B7C-A31A-0F54B08E96A2}"/>
                  </a:ext>
                </a:extLst>
              </p:cNvPr>
              <p:cNvSpPr/>
              <p:nvPr/>
            </p:nvSpPr>
            <p:spPr>
              <a:xfrm>
                <a:off x="-576767" y="1303014"/>
                <a:ext cx="2920723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5" name="Прямоугольник 64">
                <a:extLst>
                  <a:ext uri="{FF2B5EF4-FFF2-40B4-BE49-F238E27FC236}">
                    <a16:creationId xmlns:a16="http://schemas.microsoft.com/office/drawing/2014/main" id="{28909870-FEA5-4EA1-9679-26D87D7359C4}"/>
                  </a:ext>
                </a:extLst>
              </p:cNvPr>
              <p:cNvSpPr/>
              <p:nvPr/>
            </p:nvSpPr>
            <p:spPr>
              <a:xfrm>
                <a:off x="2031050" y="1242245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5</a:t>
                </a:r>
              </a:p>
            </p:txBody>
          </p:sp>
        </p:grp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8F4CECF9-D70B-480F-9EDB-4C0A88D3B2C4}"/>
                </a:ext>
              </a:extLst>
            </p:cNvPr>
            <p:cNvSpPr/>
            <p:nvPr/>
          </p:nvSpPr>
          <p:spPr>
            <a:xfrm>
              <a:off x="3028534" y="1181656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Общее время программы 1,5 часа</a:t>
              </a:r>
            </a:p>
          </p:txBody>
        </p:sp>
      </p:grpSp>
      <p:sp>
        <p:nvSpPr>
          <p:cNvPr id="90" name="Овал 89">
            <a:extLst>
              <a:ext uri="{FF2B5EF4-FFF2-40B4-BE49-F238E27FC236}">
                <a16:creationId xmlns:a16="http://schemas.microsoft.com/office/drawing/2014/main" id="{210728FC-57E5-4FA3-817B-23F8DEEFB841}"/>
              </a:ext>
            </a:extLst>
          </p:cNvPr>
          <p:cNvSpPr/>
          <p:nvPr/>
        </p:nvSpPr>
        <p:spPr>
          <a:xfrm>
            <a:off x="1407886" y="5185033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id="{81E159D7-5A88-45EA-BBA2-C7EC8A278402}"/>
              </a:ext>
            </a:extLst>
          </p:cNvPr>
          <p:cNvSpPr/>
          <p:nvPr/>
        </p:nvSpPr>
        <p:spPr>
          <a:xfrm>
            <a:off x="1407885" y="4419309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id="{F08CE5BF-14FC-4B98-8140-4802ECF25ADE}"/>
              </a:ext>
            </a:extLst>
          </p:cNvPr>
          <p:cNvSpPr/>
          <p:nvPr/>
        </p:nvSpPr>
        <p:spPr>
          <a:xfrm>
            <a:off x="1407885" y="3676813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CBCF2CAC-6C13-4B81-9F8D-31A76D89A9BE}"/>
              </a:ext>
            </a:extLst>
          </p:cNvPr>
          <p:cNvSpPr/>
          <p:nvPr/>
        </p:nvSpPr>
        <p:spPr>
          <a:xfrm>
            <a:off x="1410640" y="2938907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id="{13F47384-6E0A-425D-9224-DC53251E9D7D}"/>
              </a:ext>
            </a:extLst>
          </p:cNvPr>
          <p:cNvSpPr/>
          <p:nvPr/>
        </p:nvSpPr>
        <p:spPr>
          <a:xfrm>
            <a:off x="1400404" y="2175444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827D47-93B9-44DD-9C5F-C4B4A45EBC9A}"/>
              </a:ext>
            </a:extLst>
          </p:cNvPr>
          <p:cNvSpPr txBox="1"/>
          <p:nvPr/>
        </p:nvSpPr>
        <p:spPr>
          <a:xfrm>
            <a:off x="270439" y="350378"/>
            <a:ext cx="3616696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/>
              </a:rPr>
              <a:t>музыкальный флешмоб 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reata Medium"/>
              </a:rPr>
              <a:t>/  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/>
              </a:rPr>
              <a:t>структура</a:t>
            </a:r>
          </a:p>
        </p:txBody>
      </p:sp>
    </p:spTree>
    <p:extLst>
      <p:ext uri="{BB962C8B-B14F-4D97-AF65-F5344CB8AC3E}">
        <p14:creationId xmlns:p14="http://schemas.microsoft.com/office/powerpoint/2010/main" val="4044935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3FE4CBF9-80AB-452E-A273-55004F7D3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DC7C15A-098D-468A-B389-6F08886C8AC1}"/>
              </a:ext>
            </a:extLst>
          </p:cNvPr>
          <p:cNvGrpSpPr/>
          <p:nvPr/>
        </p:nvGrpSpPr>
        <p:grpSpPr>
          <a:xfrm>
            <a:off x="3771900" y="1415101"/>
            <a:ext cx="4648464" cy="2837339"/>
            <a:chOff x="1627778" y="399347"/>
            <a:chExt cx="4648464" cy="2837339"/>
          </a:xfrm>
        </p:grpSpPr>
        <p:sp>
          <p:nvSpPr>
            <p:cNvPr id="81" name="Прямоугольник: скругленные углы 80">
              <a:extLst>
                <a:ext uri="{FF2B5EF4-FFF2-40B4-BE49-F238E27FC236}">
                  <a16:creationId xmlns:a16="http://schemas.microsoft.com/office/drawing/2014/main" id="{A5C0B1C3-865D-4706-89E4-C3222196D480}"/>
                </a:ext>
              </a:extLst>
            </p:cNvPr>
            <p:cNvSpPr/>
            <p:nvPr/>
          </p:nvSpPr>
          <p:spPr>
            <a:xfrm>
              <a:off x="1627778" y="399347"/>
              <a:ext cx="4648464" cy="2837339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Прямоугольник: скругленные углы 81">
              <a:extLst>
                <a:ext uri="{FF2B5EF4-FFF2-40B4-BE49-F238E27FC236}">
                  <a16:creationId xmlns:a16="http://schemas.microsoft.com/office/drawing/2014/main" id="{19D5EF94-9B66-49B2-8B04-FC09FF9E3E8D}"/>
                </a:ext>
              </a:extLst>
            </p:cNvPr>
            <p:cNvSpPr/>
            <p:nvPr/>
          </p:nvSpPr>
          <p:spPr>
            <a:xfrm>
              <a:off x="1627778" y="399350"/>
              <a:ext cx="4648464" cy="700088"/>
            </a:xfrm>
            <a:prstGeom prst="roundRect">
              <a:avLst>
                <a:gd name="adj" fmla="val 23474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7FA06BDE-4659-4F51-A153-CDAE59456A5A}"/>
                </a:ext>
              </a:extLst>
            </p:cNvPr>
            <p:cNvSpPr/>
            <p:nvPr/>
          </p:nvSpPr>
          <p:spPr>
            <a:xfrm>
              <a:off x="3086099" y="516541"/>
              <a:ext cx="1731564" cy="4308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200" dirty="0">
                  <a:solidFill>
                    <a:prstClr val="white">
                      <a:lumMod val="95000"/>
                    </a:prstClr>
                  </a:solidFill>
                  <a:latin typeface="Creata Black" panose="00000A00000000000000" pitchFamily="2" charset="-52"/>
                </a:rPr>
                <a:t>Стоимость</a:t>
              </a:r>
              <a:endParaRPr kumimoji="0" lang="ru-RU" sz="22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E115559-BAB7-4E83-A953-F5435674F3F5}"/>
                </a:ext>
              </a:extLst>
            </p:cNvPr>
            <p:cNvSpPr txBox="1"/>
            <p:nvPr/>
          </p:nvSpPr>
          <p:spPr>
            <a:xfrm>
              <a:off x="2434695" y="1356164"/>
              <a:ext cx="2886766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 lvl="0" algn="ctr">
                <a:defRPr/>
              </a:pPr>
              <a:r>
                <a:rPr kumimoji="0" lang="ru-RU" sz="16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Medium"/>
                </a:rPr>
                <a:t>от </a:t>
              </a:r>
              <a:r>
                <a:rPr lang="ru-RU" dirty="0">
                  <a:solidFill>
                    <a:srgbClr val="131313"/>
                  </a:solidFill>
                  <a:latin typeface="Creata Medium"/>
                </a:rPr>
                <a:t>1300 ₽ за </a:t>
              </a:r>
              <a:r>
                <a:rPr kumimoji="0" lang="ru-RU" sz="16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Medium"/>
                </a:rPr>
                <a:t>человека</a:t>
              </a:r>
            </a:p>
          </p:txBody>
        </p:sp>
        <p:cxnSp>
          <p:nvCxnSpPr>
            <p:cNvPr id="85" name="Прямая соединительная линия 84">
              <a:extLst>
                <a:ext uri="{FF2B5EF4-FFF2-40B4-BE49-F238E27FC236}">
                  <a16:creationId xmlns:a16="http://schemas.microsoft.com/office/drawing/2014/main" id="{1F4126CD-9223-4B0A-9883-CF36F7B2C42F}"/>
                </a:ext>
              </a:extLst>
            </p:cNvPr>
            <p:cNvCxnSpPr>
              <a:cxnSpLocks/>
            </p:cNvCxnSpPr>
            <p:nvPr/>
          </p:nvCxnSpPr>
          <p:spPr>
            <a:xfrm>
              <a:off x="2342899" y="1894391"/>
              <a:ext cx="3217953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Прямоугольник 92">
              <a:extLst>
                <a:ext uri="{FF2B5EF4-FFF2-40B4-BE49-F238E27FC236}">
                  <a16:creationId xmlns:a16="http://schemas.microsoft.com/office/drawing/2014/main" id="{991C9B14-596C-4CA7-BDBD-2156A6F497F8}"/>
                </a:ext>
              </a:extLst>
            </p:cNvPr>
            <p:cNvSpPr/>
            <p:nvPr/>
          </p:nvSpPr>
          <p:spPr>
            <a:xfrm>
              <a:off x="2609200" y="2352590"/>
              <a:ext cx="2685352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" panose="00000500000000000000" pitchFamily="2" charset="-52"/>
                  <a:ea typeface="+mn-ea"/>
                  <a:cs typeface="+mn-cs"/>
                </a:rPr>
                <a:t>от</a:t>
              </a: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  </a:t>
              </a:r>
              <a:r>
                <a:rPr kumimoji="0" lang="ru-RU" sz="32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reata Black" panose="00000A00000000000000" pitchFamily="2" charset="-52"/>
                  <a:ea typeface="+mn-ea"/>
                  <a:cs typeface="+mn-cs"/>
                </a:rPr>
                <a:t>300 000 </a:t>
              </a:r>
              <a:r>
                <a:rPr kumimoji="0" lang="ru-RU" sz="240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Calibri Light" panose="020F0302020204030204" pitchFamily="34" charset="0"/>
                  <a:ea typeface="+mn-ea"/>
                  <a:cs typeface="+mn-cs"/>
                </a:rPr>
                <a:t>₽</a:t>
              </a:r>
              <a:endParaRPr kumimoji="0" lang="ru-RU" sz="240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Creata Black" panose="00000A00000000000000" pitchFamily="2" charset="-52"/>
                <a:ea typeface="+mn-ea"/>
                <a:cs typeface="+mn-cs"/>
              </a:endParaRPr>
            </a:p>
          </p:txBody>
        </p:sp>
        <p:sp>
          <p:nvSpPr>
            <p:cNvPr id="102" name="Прямоугольник 101">
              <a:extLst>
                <a:ext uri="{FF2B5EF4-FFF2-40B4-BE49-F238E27FC236}">
                  <a16:creationId xmlns:a16="http://schemas.microsoft.com/office/drawing/2014/main" id="{6CC08BD2-ECF9-4201-A485-ACDC12AB97FD}"/>
                </a:ext>
              </a:extLst>
            </p:cNvPr>
            <p:cNvSpPr/>
            <p:nvPr/>
          </p:nvSpPr>
          <p:spPr>
            <a:xfrm>
              <a:off x="2342899" y="2065448"/>
              <a:ext cx="32179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Минимальная стоимость программы:</a:t>
              </a:r>
            </a:p>
          </p:txBody>
        </p:sp>
      </p:grp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C8174A5B-E9F7-4317-99E5-3C7B50B43910}"/>
              </a:ext>
            </a:extLst>
          </p:cNvPr>
          <p:cNvSpPr/>
          <p:nvPr/>
        </p:nvSpPr>
        <p:spPr>
          <a:xfrm>
            <a:off x="1485900" y="5077405"/>
            <a:ext cx="502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Основной ведущий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Ведущие-хореографы (по числу команд)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Доставка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Музыкальные трубки на всех (печать надувных трубок оплачивается отдельно) 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9EA1C88C-6ADA-4E45-A839-68FA6282403B}"/>
              </a:ext>
            </a:extLst>
          </p:cNvPr>
          <p:cNvSpPr/>
          <p:nvPr/>
        </p:nvSpPr>
        <p:spPr>
          <a:xfrm>
            <a:off x="6789764" y="5076994"/>
            <a:ext cx="42465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Профессиональные музыканты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Видео-операторы с оборудованием + монтаж ролика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Звуковое оборудование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Менеджмент </a:t>
            </a: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7704ACAA-A7A8-497E-B3BE-88BE32E989E8}"/>
              </a:ext>
            </a:extLst>
          </p:cNvPr>
          <p:cNvSpPr/>
          <p:nvPr/>
        </p:nvSpPr>
        <p:spPr>
          <a:xfrm>
            <a:off x="4363793" y="4549828"/>
            <a:ext cx="3464410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Black" panose="00000A00000000000000" pitchFamily="2" charset="-52"/>
              </a:rPr>
              <a:t>В СТОИМОСТЬ ВХОДИТ:</a:t>
            </a:r>
          </a:p>
        </p:txBody>
      </p:sp>
    </p:spTree>
    <p:extLst>
      <p:ext uri="{BB962C8B-B14F-4D97-AF65-F5344CB8AC3E}">
        <p14:creationId xmlns:p14="http://schemas.microsoft.com/office/powerpoint/2010/main" val="6692766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3647</TotalTime>
  <Words>399</Words>
  <Application>Microsoft Office PowerPoint</Application>
  <PresentationFormat>Широкоэкранный</PresentationFormat>
  <Paragraphs>88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Kirill Lookyanov</dc:creator>
  <cp:lastModifiedBy>Microsoft Office User</cp:lastModifiedBy>
  <cp:revision>216</cp:revision>
  <dcterms:created xsi:type="dcterms:W3CDTF">2020-03-18T09:18:51Z</dcterms:created>
  <dcterms:modified xsi:type="dcterms:W3CDTF">2020-09-26T17:09:48Z</dcterms:modified>
</cp:coreProperties>
</file>