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91" r:id="rId3"/>
    <p:sldId id="289" r:id="rId4"/>
    <p:sldId id="290" r:id="rId5"/>
    <p:sldId id="288" r:id="rId6"/>
    <p:sldId id="260" r:id="rId7"/>
    <p:sldId id="295" r:id="rId8"/>
    <p:sldId id="277" r:id="rId9"/>
    <p:sldId id="298" r:id="rId10"/>
    <p:sldId id="296" r:id="rId11"/>
    <p:sldId id="297" r:id="rId12"/>
    <p:sldId id="281" r:id="rId13"/>
    <p:sldId id="280" r:id="rId14"/>
  </p:sldIdLst>
  <p:sldSz cx="12192000" cy="6858000"/>
  <p:notesSz cx="6858000" cy="9144000"/>
  <p:embeddedFontLst>
    <p:embeddedFont>
      <p:font typeface="Creata Medium" pitchFamily="50" charset="-52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reata Black" pitchFamily="50" charset="-52"/>
      <p:bold r:id="rId20"/>
    </p:embeddedFont>
    <p:embeddedFont>
      <p:font typeface="Creata" pitchFamily="50" charset="-52"/>
      <p:regular r:id="rId21"/>
    </p:embeddedFont>
    <p:embeddedFont>
      <p:font typeface="Calibri Light" pitchFamily="34" charset="0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pPr/>
              <a:t>06.06.2020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41F50F-FCCE-4542-B8AF-4DE15DF727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81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7BD3AB-78B1-4B9F-AC82-9F01AEDA3D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6232" y="364720"/>
            <a:ext cx="11439524" cy="6103777"/>
          </a:xfrm>
          <a:prstGeom prst="roundRect">
            <a:avLst>
              <a:gd name="adj" fmla="val 2935"/>
            </a:avLst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41C70B40-2DC1-4696-BC1E-B6AC2ED11C1D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2967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DFB370-ACCF-41CA-8D3C-DF7CEDDEB019}"/>
              </a:ext>
            </a:extLst>
          </p:cNvPr>
          <p:cNvSpPr/>
          <p:nvPr/>
        </p:nvSpPr>
        <p:spPr>
          <a:xfrm>
            <a:off x="1246751" y="3059027"/>
            <a:ext cx="9698488" cy="739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Да, безопасна. Состоит из растительных компонентов, легко отмывается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не наносит никакого вреда ни человеку, ни окружающей среде!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B000B1-EB49-4274-BC2A-D8981B107310}"/>
              </a:ext>
            </a:extLst>
          </p:cNvPr>
          <p:cNvSpPr/>
          <p:nvPr/>
        </p:nvSpPr>
        <p:spPr>
          <a:xfrm>
            <a:off x="3848100" y="1730780"/>
            <a:ext cx="45974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8D46EF5-E2BD-4E01-8CF0-E1BA812902B2}"/>
              </a:ext>
            </a:extLst>
          </p:cNvPr>
          <p:cNvSpPr/>
          <p:nvPr/>
        </p:nvSpPr>
        <p:spPr>
          <a:xfrm>
            <a:off x="4323228" y="1933192"/>
            <a:ext cx="3676007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краска безопасна?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536484-140E-42E6-8D4B-45256C6EA77D}"/>
              </a:ext>
            </a:extLst>
          </p:cNvPr>
          <p:cNvSpPr txBox="1"/>
          <p:nvPr/>
        </p:nvSpPr>
        <p:spPr>
          <a:xfrm>
            <a:off x="633296" y="524550"/>
            <a:ext cx="389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xmlns="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178302-F6EC-404A-9EE2-A0F2803C12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77031" y="0"/>
            <a:ext cx="4614965" cy="30661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44AD1D-E9BE-46A6-9FC6-AAB84E0CC3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77033" y="3772586"/>
            <a:ext cx="4614963" cy="31134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41FCA2-C37B-4C2E-94BC-B2BD8084F7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246251" y="3637578"/>
            <a:ext cx="2873513" cy="2860789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DE5E386-2533-4065-BC3B-717CD5AC3A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1"/>
          <a:stretch/>
        </p:blipFill>
        <p:spPr>
          <a:xfrm rot="5400000" flipH="1">
            <a:off x="238029" y="385215"/>
            <a:ext cx="2889955" cy="2860790"/>
          </a:xfrm>
          <a:prstGeom prst="roundRect">
            <a:avLst>
              <a:gd name="adj" fmla="val 448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CEC70ED-8489-48A1-8503-D56C13531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/>
          <a:stretch/>
        </p:blipFill>
        <p:spPr>
          <a:xfrm>
            <a:off x="3455264" y="882743"/>
            <a:ext cx="5087596" cy="5113741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xmlns="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870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6</a:t>
              </a:r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82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3F2760-71F3-426C-BB12-C79B7CFF57EE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82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7D2F03-FA9E-469A-9E72-9F921CBC7AB9}"/>
              </a:ext>
            </a:extLst>
          </p:cNvPr>
          <p:cNvSpPr/>
          <p:nvPr/>
        </p:nvSpPr>
        <p:spPr>
          <a:xfrm>
            <a:off x="4371780" y="1131404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20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F1189911-0651-4282-97F9-CED06B3A3924}"/>
              </a:ext>
            </a:extLst>
          </p:cNvPr>
          <p:cNvSpPr/>
          <p:nvPr/>
        </p:nvSpPr>
        <p:spPr>
          <a:xfrm>
            <a:off x="867937" y="1743098"/>
            <a:ext cx="10445523" cy="2349958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F939C2-9FC4-41B8-AA1E-62E38F88AAF2}"/>
              </a:ext>
            </a:extLst>
          </p:cNvPr>
          <p:cNvSpPr txBox="1"/>
          <p:nvPr/>
        </p:nvSpPr>
        <p:spPr>
          <a:xfrm>
            <a:off x="1391106" y="2128725"/>
            <a:ext cx="9625238" cy="1655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itchFamily="2" charset="0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50" charset="-52"/>
              </a:rPr>
              <a:t>(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itchFamily="2" charset="0"/>
              </a:rPr>
              <a:t>Проведение программы только на открытом воздухе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itchFamily="2" charset="0"/>
              </a:rPr>
              <a:t>Большое пространство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 (мин. 2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кв.метра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 на человека)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Возможность смыть краски для участников и персонала</a:t>
            </a:r>
          </a:p>
          <a:p>
            <a:pPr algn="l">
              <a:lnSpc>
                <a:spcPct val="150000"/>
              </a:lnSpc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C4ECDC9-88C0-465F-A152-B6CC04F38D70}"/>
              </a:ext>
            </a:extLst>
          </p:cNvPr>
          <p:cNvGrpSpPr/>
          <p:nvPr/>
        </p:nvGrpSpPr>
        <p:grpSpPr>
          <a:xfrm>
            <a:off x="3258457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0FDAAEDE-ADF8-43D5-8C44-D2BA01140958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95B805D-A446-436C-9A7F-1742C24BF635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B2C0291A-18E3-4BFC-BD99-2C77E5A42D3E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F0C26F-3527-4C96-A918-1233C11367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6BC5009-7ECE-4325-B57B-81182C21F722}"/>
              </a:ext>
            </a:extLst>
          </p:cNvPr>
          <p:cNvGrpSpPr/>
          <p:nvPr/>
        </p:nvGrpSpPr>
        <p:grpSpPr>
          <a:xfrm>
            <a:off x="2501165" y="3820886"/>
            <a:ext cx="7189670" cy="1809750"/>
            <a:chOff x="1905000" y="3600450"/>
            <a:chExt cx="8667750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816F5445-9AFB-4484-B474-8B3DE72B473C}"/>
                </a:ext>
              </a:extLst>
            </p:cNvPr>
            <p:cNvSpPr/>
            <p:nvPr/>
          </p:nvSpPr>
          <p:spPr>
            <a:xfrm>
              <a:off x="2357558" y="3600450"/>
              <a:ext cx="7762634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7E19DF3-500A-47DB-A177-01F70DEA2363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ХОЛИ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F6B3EE9-C671-4FFE-9F1C-E238B70BCAA5}"/>
                </a:ext>
              </a:extLst>
            </p:cNvPr>
            <p:cNvSpPr/>
            <p:nvPr/>
          </p:nvSpPr>
          <p:spPr>
            <a:xfrm>
              <a:off x="3190876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КРАСОЧНЫЙ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5083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64199" y="-1714"/>
            <a:ext cx="6527801" cy="4459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A25D07-5C0D-4922-9123-9A7356E242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51309"/>
            <a:ext cx="7297195" cy="4706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14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9E32CC4-89ED-42D2-92B0-C22F77EA7EE3}"/>
              </a:ext>
            </a:extLst>
          </p:cNvPr>
          <p:cNvSpPr/>
          <p:nvPr/>
        </p:nvSpPr>
        <p:spPr>
          <a:xfrm>
            <a:off x="2530600" y="1038913"/>
            <a:ext cx="356540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НЕВЕРОЯТНО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ЯРКАЯ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82B0FC6C-7782-4EDD-8DAA-0AFC01994191}"/>
              </a:ext>
            </a:extLst>
          </p:cNvPr>
          <p:cNvSpPr/>
          <p:nvPr/>
        </p:nvSpPr>
        <p:spPr>
          <a:xfrm>
            <a:off x="1718838" y="3832152"/>
            <a:ext cx="9044412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DE55DF0-1E9B-4644-B831-A2B6E78A4815}"/>
              </a:ext>
            </a:extLst>
          </p:cNvPr>
          <p:cNvSpPr/>
          <p:nvPr/>
        </p:nvSpPr>
        <p:spPr>
          <a:xfrm>
            <a:off x="1718838" y="4088131"/>
            <a:ext cx="9044412" cy="12977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Колоссальный поток эмоций и красок, призванный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развеять все проблемы компании и превратить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коллектив в настоящую семью!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FAD2A3-5503-43EC-9A94-D147ED3BABA3}"/>
              </a:ext>
            </a:extLst>
          </p:cNvPr>
          <p:cNvSpPr txBox="1"/>
          <p:nvPr/>
        </p:nvSpPr>
        <p:spPr>
          <a:xfrm>
            <a:off x="2530600" y="2937425"/>
            <a:ext cx="625203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не оставляющая равнодушных!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E01C4A4-6936-4D3D-93E1-87B46709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542" t="1" r="25339" b="-7698"/>
          <a:stretch/>
        </p:blipFill>
        <p:spPr>
          <a:xfrm rot="16200000">
            <a:off x="5183148" y="-794780"/>
            <a:ext cx="5387636" cy="6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693725"/>
            <a:chOff x="970647" y="1685536"/>
            <a:chExt cx="10430279" cy="369372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1966059"/>
              <a:chOff x="970647" y="1685536"/>
              <a:chExt cx="2193081" cy="196605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xmlns="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693725"/>
              <a:chOff x="3699549" y="1685536"/>
              <a:chExt cx="2786043" cy="36937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ЭМОЦИОНАЛЬНОЕ </a:t>
                </a:r>
                <a:br>
                  <a:rPr lang="ru-RU" dirty="0"/>
                </a:br>
                <a:r>
                  <a:rPr lang="ru-RU" dirty="0"/>
                  <a:t>СПЛОЧЕНИЕ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ЗАКРЫТИЕ МЕРОПРИЯТИЯ</a:t>
                </a:r>
              </a:p>
              <a:p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ru-RU" dirty="0"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xmlns="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xmlns="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xmlns="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xmlns="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007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FE4812-382D-4878-9F95-E706AB492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01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7F3B5828-30AD-44B8-BC29-31D8AC8CF1BB}"/>
              </a:ext>
            </a:extLst>
          </p:cNvPr>
          <p:cNvSpPr/>
          <p:nvPr/>
        </p:nvSpPr>
        <p:spPr>
          <a:xfrm>
            <a:off x="2171699" y="5055015"/>
            <a:ext cx="7763835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5DC910C-9877-438C-98A7-F23235067F92}"/>
              </a:ext>
            </a:extLst>
          </p:cNvPr>
          <p:cNvSpPr/>
          <p:nvPr/>
        </p:nvSpPr>
        <p:spPr>
          <a:xfrm>
            <a:off x="2540628" y="5251454"/>
            <a:ext cx="7059945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Укутываем участников красочным облаком!</a:t>
            </a:r>
          </a:p>
        </p:txBody>
      </p:sp>
    </p:spTree>
    <p:extLst>
      <p:ext uri="{BB962C8B-B14F-4D97-AF65-F5344CB8AC3E}">
        <p14:creationId xmlns:p14="http://schemas.microsoft.com/office/powerpoint/2010/main" xmlns="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56" y="-10550"/>
            <a:ext cx="12210756" cy="686855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01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A5458ED-20F2-4583-AFAA-B64CD20F5F66}"/>
              </a:ext>
            </a:extLst>
          </p:cNvPr>
          <p:cNvSpPr/>
          <p:nvPr/>
        </p:nvSpPr>
        <p:spPr>
          <a:xfrm>
            <a:off x="1109713" y="3580145"/>
            <a:ext cx="321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краски холи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72C0F33-4A90-41C4-8200-E052FD6218ED}"/>
              </a:ext>
            </a:extLst>
          </p:cNvPr>
          <p:cNvSpPr/>
          <p:nvPr/>
        </p:nvSpPr>
        <p:spPr>
          <a:xfrm>
            <a:off x="4437803" y="4085288"/>
            <a:ext cx="321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стаканчики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5BBE24C-EB0B-4B2F-A8C1-EAA157766F67}"/>
              </a:ext>
            </a:extLst>
          </p:cNvPr>
          <p:cNvSpPr/>
          <p:nvPr/>
        </p:nvSpPr>
        <p:spPr>
          <a:xfrm>
            <a:off x="7853548" y="4085682"/>
            <a:ext cx="3214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мастерство ведущего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105320A-76E9-42F2-A0BC-503283B7A99C}"/>
              </a:ext>
            </a:extLst>
          </p:cNvPr>
          <p:cNvGrpSpPr/>
          <p:nvPr/>
        </p:nvGrpSpPr>
        <p:grpSpPr>
          <a:xfrm>
            <a:off x="1940058" y="4957738"/>
            <a:ext cx="8311891" cy="881653"/>
            <a:chOff x="1940058" y="4771061"/>
            <a:chExt cx="8311891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5043DBC-B255-4007-9374-245A54DB1EFE}"/>
                </a:ext>
              </a:extLst>
            </p:cNvPr>
            <p:cNvSpPr txBox="1"/>
            <p:nvPr/>
          </p:nvSpPr>
          <p:spPr>
            <a:xfrm>
              <a:off x="1940058" y="5283382"/>
              <a:ext cx="831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на эмоциональные центры мозга с помощью визуального насыщения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C513BFC0-7720-45B2-9530-BE5B99AA1AEE}"/>
                </a:ext>
              </a:extLst>
            </p:cNvPr>
            <p:cNvSpPr/>
            <p:nvPr/>
          </p:nvSpPr>
          <p:spPr>
            <a:xfrm>
              <a:off x="4867135" y="4771061"/>
              <a:ext cx="2457724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ВОЗДЕЙСТВУЕМ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01051" y="1457586"/>
            <a:ext cx="2631619" cy="2469174"/>
          </a:xfrm>
          <a:prstGeom prst="roundRect">
            <a:avLst>
              <a:gd name="adj" fmla="val 7923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233" y="1853110"/>
            <a:ext cx="2169047" cy="18514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46291" y="1399877"/>
            <a:ext cx="2628806" cy="2526883"/>
          </a:xfrm>
          <a:prstGeom prst="roundRect">
            <a:avLst>
              <a:gd name="adj" fmla="val 7118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542684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незабываемый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опыт сплочения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команды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CE16AF4-428E-4B34-93FE-731BB187E702}"/>
              </a:ext>
            </a:extLst>
          </p:cNvPr>
          <p:cNvSpPr/>
          <p:nvPr/>
        </p:nvSpPr>
        <p:spPr>
          <a:xfrm>
            <a:off x="5191702" y="3318613"/>
            <a:ext cx="2135521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эффектный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 и видео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контент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45EB533-1FE5-4D4E-85CC-7FEA9B70ADB3}"/>
              </a:ext>
            </a:extLst>
          </p:cNvPr>
          <p:cNvSpPr/>
          <p:nvPr/>
        </p:nvSpPr>
        <p:spPr>
          <a:xfrm>
            <a:off x="8784275" y="2987770"/>
            <a:ext cx="2505814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возможность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выбрать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корпоративные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цвета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448C2DA4-4FCA-47C8-8239-125FFA5AC2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Активная разминка 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 для снятия эмоциональных барьеров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9F11D674-7C5A-471A-8BFA-5E93E7E98C6B}"/>
              </a:ext>
            </a:extLst>
          </p:cNvPr>
          <p:cNvGrpSpPr/>
          <p:nvPr/>
        </p:nvGrpSpPr>
        <p:grpSpPr>
          <a:xfrm>
            <a:off x="2184363" y="2705617"/>
            <a:ext cx="9405332" cy="916523"/>
            <a:chOff x="3070655" y="2185499"/>
            <a:chExt cx="8516287" cy="91652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Взрыв цвета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 отдельных участников – угадать какой цвет краски в шарике у них над головой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(игра проводится несколько раз, чтобы появились первые «яркие» люди)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F3EBC4ED-F7BD-43ED-802D-6E83DE8FC338}"/>
              </a:ext>
            </a:extLst>
          </p:cNvPr>
          <p:cNvGrpSpPr/>
          <p:nvPr/>
        </p:nvGrpSpPr>
        <p:grpSpPr>
          <a:xfrm>
            <a:off x="2169318" y="3575856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Деление на команды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Ведущий делит участников на 3 или больше команд, каждая из которых получает свой цвет краски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57CA6950-B469-4A4C-90FA-3614BC0A224C}"/>
              </a:ext>
            </a:extLst>
          </p:cNvPr>
          <p:cNvGrpSpPr/>
          <p:nvPr/>
        </p:nvGrpSpPr>
        <p:grpSpPr>
          <a:xfrm>
            <a:off x="2177211" y="4443424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Красочная битва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xmlns="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 команд окрасить в свой цвет как можно больше других людей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(все цвета в результате смешиваются и побеждает дружба!)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8567F508-A97E-4A96-AF96-8F0985BEA06A}"/>
              </a:ext>
            </a:extLst>
          </p:cNvPr>
          <p:cNvGrpSpPr/>
          <p:nvPr/>
        </p:nvGrpSpPr>
        <p:grpSpPr>
          <a:xfrm>
            <a:off x="2177211" y="5302976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Радужное облако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xmlns="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Участники одновременно подбрасывают краску вверх – отличные фотографии гарантированы!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xmlns="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xmlns="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xmlns="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xmlns="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xmlns="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xmlns="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xmlns="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1617083-70E4-42A1-A2DF-893BF5DD094C}"/>
                </a:ext>
              </a:extLst>
            </p:cNvPr>
            <p:cNvGrpSpPr/>
            <p:nvPr/>
          </p:nvGrpSpPr>
          <p:grpSpPr>
            <a:xfrm>
              <a:off x="2177209" y="1507086"/>
              <a:ext cx="1902088" cy="338554"/>
              <a:chOff x="441868" y="1439065"/>
              <a:chExt cx="1902088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xmlns="" id="{5641FFD8-6FED-4E50-B478-2F08AB9BCBFE}"/>
                  </a:ext>
                </a:extLst>
              </p:cNvPr>
              <p:cNvSpPr/>
              <p:nvPr/>
            </p:nvSpPr>
            <p:spPr>
              <a:xfrm>
                <a:off x="441868" y="1508882"/>
                <a:ext cx="190208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2923934" cy="338554"/>
              <a:chOff x="821423" y="1242245"/>
              <a:chExt cx="1524572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xmlns="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152457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29B965B1-5E4D-49F9-ACDD-DD1F87A3F362}"/>
                </a:ext>
              </a:extLst>
            </p:cNvPr>
            <p:cNvGrpSpPr/>
            <p:nvPr/>
          </p:nvGrpSpPr>
          <p:grpSpPr>
            <a:xfrm>
              <a:off x="7173573" y="1515083"/>
              <a:ext cx="1358513" cy="338554"/>
              <a:chOff x="985443" y="1428372"/>
              <a:chExt cx="1358513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xmlns="" id="{E589B1DD-0C7F-48D6-B0A9-D6A95E5A2006}"/>
                  </a:ext>
                </a:extLst>
              </p:cNvPr>
              <p:cNvSpPr/>
              <p:nvPr/>
            </p:nvSpPr>
            <p:spPr>
              <a:xfrm>
                <a:off x="985443" y="1490718"/>
                <a:ext cx="135851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F1EE4829-42A7-4F21-9044-711967876238}"/>
                  </a:ext>
                </a:extLst>
              </p:cNvPr>
              <p:cNvSpPr/>
              <p:nvPr/>
            </p:nvSpPr>
            <p:spPr>
              <a:xfrm>
                <a:off x="2005884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xmlns="" id="{A2921044-DC8A-4E28-A745-0312A8648DF8}"/>
                </a:ext>
              </a:extLst>
            </p:cNvPr>
            <p:cNvGrpSpPr/>
            <p:nvPr/>
          </p:nvGrpSpPr>
          <p:grpSpPr>
            <a:xfrm>
              <a:off x="8617257" y="1581372"/>
              <a:ext cx="2476410" cy="338554"/>
              <a:chOff x="-132454" y="1242245"/>
              <a:chExt cx="2476410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xmlns="" id="{B2776C5B-D0AE-4B7C-A31A-0F54B08E96A2}"/>
                  </a:ext>
                </a:extLst>
              </p:cNvPr>
              <p:cNvSpPr/>
              <p:nvPr/>
            </p:nvSpPr>
            <p:spPr>
              <a:xfrm>
                <a:off x="-132454" y="1303014"/>
                <a:ext cx="247641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xmlns="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20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210728FC-57E5-4FA3-817B-23F8DEEFB841}"/>
              </a:ext>
            </a:extLst>
          </p:cNvPr>
          <p:cNvSpPr/>
          <p:nvPr/>
        </p:nvSpPr>
        <p:spPr>
          <a:xfrm>
            <a:off x="1407886" y="54136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81E159D7-5A88-45EA-BBA2-C7EC8A278402}"/>
              </a:ext>
            </a:extLst>
          </p:cNvPr>
          <p:cNvSpPr/>
          <p:nvPr/>
        </p:nvSpPr>
        <p:spPr>
          <a:xfrm>
            <a:off x="1407885" y="45844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F08CE5BF-14FC-4B98-8140-4802ECF25ADE}"/>
              </a:ext>
            </a:extLst>
          </p:cNvPr>
          <p:cNvSpPr/>
          <p:nvPr/>
        </p:nvSpPr>
        <p:spPr>
          <a:xfrm>
            <a:off x="1407885" y="37022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CBCF2CAC-6C13-4B81-9F8D-31A76D89A9BE}"/>
              </a:ext>
            </a:extLst>
          </p:cNvPr>
          <p:cNvSpPr/>
          <p:nvPr/>
        </p:nvSpPr>
        <p:spPr>
          <a:xfrm>
            <a:off x="1410640" y="28500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13F47384-6E0A-425D-9224-DC53251E9D7D}"/>
              </a:ext>
            </a:extLst>
          </p:cNvPr>
          <p:cNvSpPr/>
          <p:nvPr/>
        </p:nvSpPr>
        <p:spPr>
          <a:xfrm>
            <a:off x="1400404" y="21754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красочный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1C923C-2278-4B1F-9AEE-30128B03D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460FDCC-C0F6-4ACF-9C7F-D54F894151BF}"/>
              </a:ext>
            </a:extLst>
          </p:cNvPr>
          <p:cNvGrpSpPr/>
          <p:nvPr/>
        </p:nvGrpSpPr>
        <p:grpSpPr>
          <a:xfrm>
            <a:off x="646675" y="1753035"/>
            <a:ext cx="2505871" cy="1111224"/>
            <a:chOff x="646675" y="4369391"/>
            <a:chExt cx="2505871" cy="11112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67DE4DB-8C45-4C9E-8B14-9483232AE43D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20-100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F587E09-A7A1-4E6F-8D72-6F194559D658}"/>
                </a:ext>
              </a:extLst>
            </p:cNvPr>
            <p:cNvSpPr/>
            <p:nvPr/>
          </p:nvSpPr>
          <p:spPr>
            <a:xfrm>
              <a:off x="762120" y="4895840"/>
              <a:ext cx="227498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от 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52 000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08DA7D1C-6C26-4EA8-A8CA-BD7523634095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7E9641CF-8F7E-4635-9FA6-A9FF81B512DA}"/>
              </a:ext>
            </a:extLst>
          </p:cNvPr>
          <p:cNvGrpSpPr/>
          <p:nvPr/>
        </p:nvGrpSpPr>
        <p:grpSpPr>
          <a:xfrm>
            <a:off x="3369163" y="1753035"/>
            <a:ext cx="2505871" cy="1111224"/>
            <a:chOff x="646675" y="4369391"/>
            <a:chExt cx="2505871" cy="11112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FE3B434-096B-4893-AF8B-327991ED9727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100-300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B9B1850-5634-461E-A3C1-680F6CD3C15B}"/>
                </a:ext>
              </a:extLst>
            </p:cNvPr>
            <p:cNvSpPr/>
            <p:nvPr/>
          </p:nvSpPr>
          <p:spPr>
            <a:xfrm>
              <a:off x="794180" y="4895840"/>
              <a:ext cx="221086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от 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75 000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EE8D1025-8458-4738-8DBA-97CC9AEBB7DA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7D861803-4406-4A84-B842-0F664832FAC8}"/>
              </a:ext>
            </a:extLst>
          </p:cNvPr>
          <p:cNvGrpSpPr/>
          <p:nvPr/>
        </p:nvGrpSpPr>
        <p:grpSpPr>
          <a:xfrm>
            <a:off x="6091651" y="1753035"/>
            <a:ext cx="2505871" cy="1111224"/>
            <a:chOff x="646675" y="4369391"/>
            <a:chExt cx="2505871" cy="11112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A104717-48A0-4965-8BEB-1C1012D3E4B5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300-500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A7B5042C-CC1B-48A0-BF13-D67E32D0DC96}"/>
                </a:ext>
              </a:extLst>
            </p:cNvPr>
            <p:cNvSpPr/>
            <p:nvPr/>
          </p:nvSpPr>
          <p:spPr>
            <a:xfrm>
              <a:off x="765325" y="4895840"/>
              <a:ext cx="226857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от 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98 000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xmlns="" id="{9907D687-1D27-413D-8DA4-B7848C7653BE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4696AAF-31BE-4EE5-8773-8CABAF834D7A}"/>
              </a:ext>
            </a:extLst>
          </p:cNvPr>
          <p:cNvGrpSpPr/>
          <p:nvPr/>
        </p:nvGrpSpPr>
        <p:grpSpPr>
          <a:xfrm>
            <a:off x="8814138" y="1753035"/>
            <a:ext cx="2505871" cy="1111224"/>
            <a:chOff x="646675" y="4369391"/>
            <a:chExt cx="2505871" cy="11112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4E6ECAB-B34B-453A-A921-1C6B8F455ABA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500-750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BCA97417-312B-4123-A33E-183CCD1C4464}"/>
                </a:ext>
              </a:extLst>
            </p:cNvPr>
            <p:cNvSpPr/>
            <p:nvPr/>
          </p:nvSpPr>
          <p:spPr>
            <a:xfrm>
              <a:off x="720441" y="4895840"/>
              <a:ext cx="235833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от 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115 000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xmlns="" id="{CC0C549D-70AF-485E-909B-097B7D3166A0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9309DCF-77DF-4C51-9FDE-E97A6B33388E}"/>
              </a:ext>
            </a:extLst>
          </p:cNvPr>
          <p:cNvGrpSpPr/>
          <p:nvPr/>
        </p:nvGrpSpPr>
        <p:grpSpPr>
          <a:xfrm>
            <a:off x="3369163" y="3658980"/>
            <a:ext cx="2505871" cy="1111224"/>
            <a:chOff x="646675" y="4369391"/>
            <a:chExt cx="2505871" cy="111122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2CD9BF7-2C99-4D45-BC66-E7B2ED50BA6E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750-1000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FD64A363-08B1-4C9D-9F22-998E9727E346}"/>
                </a:ext>
              </a:extLst>
            </p:cNvPr>
            <p:cNvSpPr/>
            <p:nvPr/>
          </p:nvSpPr>
          <p:spPr>
            <a:xfrm>
              <a:off x="667543" y="4895840"/>
              <a:ext cx="246413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от 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130 000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xmlns="" id="{B177903B-56BA-48DC-A190-C3677C7DF4B4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9AC399CB-6908-48DC-B31A-728714A81B81}"/>
              </a:ext>
            </a:extLst>
          </p:cNvPr>
          <p:cNvGrpSpPr/>
          <p:nvPr/>
        </p:nvGrpSpPr>
        <p:grpSpPr>
          <a:xfrm>
            <a:off x="5674904" y="3658980"/>
            <a:ext cx="3339376" cy="1111224"/>
            <a:chOff x="229928" y="4369391"/>
            <a:chExt cx="3339376" cy="111122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6CA2628-9D06-4B3A-BCBE-EEBC9378CE55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свыше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1000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A09D1EF1-B154-4B10-99C2-30FC093876BE}"/>
                </a:ext>
              </a:extLst>
            </p:cNvPr>
            <p:cNvSpPr/>
            <p:nvPr/>
          </p:nvSpPr>
          <p:spPr>
            <a:xfrm>
              <a:off x="229928" y="4895840"/>
              <a:ext cx="3339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обсуждается</a:t>
              </a: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индивидуально</a:t>
              </a: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42551723-57CF-4B39-BF77-15D52144428A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504C8D06-90D8-41D7-B8D7-2026B8A0DEB4}"/>
              </a:ext>
            </a:extLst>
          </p:cNvPr>
          <p:cNvCxnSpPr>
            <a:cxnSpLocks/>
          </p:cNvCxnSpPr>
          <p:nvPr/>
        </p:nvCxnSpPr>
        <p:spPr>
          <a:xfrm>
            <a:off x="3280263" y="1714935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A935B12B-55FA-46F9-8901-37E661E92F83}"/>
              </a:ext>
            </a:extLst>
          </p:cNvPr>
          <p:cNvCxnSpPr>
            <a:cxnSpLocks/>
          </p:cNvCxnSpPr>
          <p:nvPr/>
        </p:nvCxnSpPr>
        <p:spPr>
          <a:xfrm>
            <a:off x="5998063" y="1714935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FF375810-C0A2-4162-851D-27F5F6F87932}"/>
              </a:ext>
            </a:extLst>
          </p:cNvPr>
          <p:cNvCxnSpPr>
            <a:cxnSpLocks/>
          </p:cNvCxnSpPr>
          <p:nvPr/>
        </p:nvCxnSpPr>
        <p:spPr>
          <a:xfrm>
            <a:off x="8725238" y="1714935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10D42CF6-4ADD-4BBB-9C0A-7DA15F932497}"/>
              </a:ext>
            </a:extLst>
          </p:cNvPr>
          <p:cNvCxnSpPr>
            <a:cxnSpLocks/>
          </p:cNvCxnSpPr>
          <p:nvPr/>
        </p:nvCxnSpPr>
        <p:spPr>
          <a:xfrm>
            <a:off x="6014426" y="3616796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0FB1CA89-ACCA-E640-AD50-B52B2FB53DFE}"/>
              </a:ext>
            </a:extLst>
          </p:cNvPr>
          <p:cNvSpPr/>
          <p:nvPr/>
        </p:nvSpPr>
        <p:spPr>
          <a:xfrm>
            <a:off x="3785799" y="5579399"/>
            <a:ext cx="170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Помощники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32589AF-3AF1-D74A-90D3-5FC60560D219}"/>
              </a:ext>
            </a:extLst>
          </p:cNvPr>
          <p:cNvSpPr/>
          <p:nvPr/>
        </p:nvSpPr>
        <p:spPr>
          <a:xfrm>
            <a:off x="6183624" y="5584847"/>
            <a:ext cx="328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Краски на всех участников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C7D0D95E-AB31-444C-9D29-2666AB2EBD0F}"/>
              </a:ext>
            </a:extLst>
          </p:cNvPr>
          <p:cNvSpPr/>
          <p:nvPr/>
        </p:nvSpPr>
        <p:spPr>
          <a:xfrm>
            <a:off x="4363793" y="5039456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</p:spTree>
    <p:extLst>
      <p:ext uri="{BB962C8B-B14F-4D97-AF65-F5344CB8AC3E}">
        <p14:creationId xmlns:p14="http://schemas.microsoft.com/office/powerpoint/2010/main" xmlns="" val="4248667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313</Words>
  <Application>Microsoft Office PowerPoint</Application>
  <PresentationFormat>Произвольный</PresentationFormat>
  <Paragraphs>95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Creata Medium</vt:lpstr>
      <vt:lpstr>Calibri</vt:lpstr>
      <vt:lpstr>Creata Black</vt:lpstr>
      <vt:lpstr>Times New Roman</vt:lpstr>
      <vt:lpstr>Creata</vt:lpstr>
      <vt:lpstr>Wingdings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Утя</cp:lastModifiedBy>
  <cp:revision>206</cp:revision>
  <dcterms:created xsi:type="dcterms:W3CDTF">2020-03-18T09:18:51Z</dcterms:created>
  <dcterms:modified xsi:type="dcterms:W3CDTF">2020-06-06T08:17:15Z</dcterms:modified>
</cp:coreProperties>
</file>