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23.png"/><Relationship Id="rId7" Type="http://schemas.openxmlformats.org/officeDocument/2006/relationships/image" Target="../media/image26.png"/><Relationship Id="rId8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Relationship Id="rId4" Type="http://schemas.openxmlformats.org/officeDocument/2006/relationships/image" Target="../media/image38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0.png"/><Relationship Id="rId8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37.png"/><Relationship Id="rId5" Type="http://schemas.openxmlformats.org/officeDocument/2006/relationships/image" Target="../media/image36.png"/><Relationship Id="rId6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Relationship Id="rId4" Type="http://schemas.openxmlformats.org/officeDocument/2006/relationships/image" Target="../media/image35.png"/><Relationship Id="rId5" Type="http://schemas.openxmlformats.org/officeDocument/2006/relationships/hyperlink" Target="mailto:hello@taraboom.r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44.png"/><Relationship Id="rId5" Type="http://schemas.openxmlformats.org/officeDocument/2006/relationships/image" Target="../media/image5.png"/><Relationship Id="rId6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15.png"/><Relationship Id="rId5" Type="http://schemas.openxmlformats.org/officeDocument/2006/relationships/image" Target="../media/image24.png"/><Relationship Id="rId6" Type="http://schemas.openxmlformats.org/officeDocument/2006/relationships/image" Target="../media/image16.png"/><Relationship Id="rId7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5465" y="1737356"/>
            <a:ext cx="5401067" cy="338328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269204"/>
                </a:solidFill>
                <a:latin typeface="Arial"/>
                <a:ea typeface="Arial"/>
                <a:cs typeface="Arial"/>
                <a:sym typeface="Arial"/>
              </a:rPr>
              <a:t>taraboom.ru</a:t>
            </a:r>
            <a:endParaRPr b="0" i="0" sz="1800" u="none" cap="none" strike="noStrike">
              <a:solidFill>
                <a:srgbClr val="26920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2"/>
          <p:cNvPicPr preferRelativeResize="0"/>
          <p:nvPr/>
        </p:nvPicPr>
        <p:blipFill rotWithShape="1">
          <a:blip r:embed="rId3">
            <a:alphaModFix/>
          </a:blip>
          <a:srcRect b="10346" l="3471" r="7081" t="13633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p22"/>
          <p:cNvGrpSpPr/>
          <p:nvPr/>
        </p:nvGrpSpPr>
        <p:grpSpPr>
          <a:xfrm>
            <a:off x="467933" y="6025704"/>
            <a:ext cx="11256134" cy="461665"/>
            <a:chOff x="467933" y="6025704"/>
            <a:chExt cx="11256134" cy="461665"/>
          </a:xfrm>
        </p:grpSpPr>
        <p:sp>
          <p:nvSpPr>
            <p:cNvPr id="258" name="Google Shape;258;p22"/>
            <p:cNvSpPr/>
            <p:nvPr/>
          </p:nvSpPr>
          <p:spPr>
            <a:xfrm>
              <a:off x="467933" y="6025704"/>
              <a:ext cx="11256134" cy="461665"/>
            </a:xfrm>
            <a:prstGeom prst="roundRect">
              <a:avLst>
                <a:gd fmla="val 17011" name="adj"/>
              </a:avLst>
            </a:prstGeom>
            <a:gradFill>
              <a:gsLst>
                <a:gs pos="0">
                  <a:srgbClr val="76CE00">
                    <a:alpha val="74901"/>
                  </a:srgbClr>
                </a:gs>
                <a:gs pos="65000">
                  <a:srgbClr val="2FBB05">
                    <a:alpha val="74901"/>
                  </a:srgbClr>
                </a:gs>
                <a:gs pos="100000">
                  <a:srgbClr val="2FBB05">
                    <a:alpha val="74901"/>
                  </a:srgbClr>
                </a:gs>
              </a:gsLst>
              <a:lin ang="2700000" scaled="0"/>
            </a:gradFill>
            <a:ln>
              <a:noFill/>
            </a:ln>
            <a:effectLst>
              <a:outerShdw blurRad="203200" rotWithShape="0" algn="tl" dir="4200000" dist="88900">
                <a:srgbClr val="000000">
                  <a:alpha val="4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9" name="Google Shape;259;p22"/>
            <p:cNvGrpSpPr/>
            <p:nvPr/>
          </p:nvGrpSpPr>
          <p:grpSpPr>
            <a:xfrm>
              <a:off x="720849" y="6084357"/>
              <a:ext cx="1952007" cy="338554"/>
              <a:chOff x="720849" y="6084357"/>
              <a:chExt cx="1952007" cy="338554"/>
            </a:xfrm>
          </p:grpSpPr>
          <p:sp>
            <p:nvSpPr>
              <p:cNvPr id="260" name="Google Shape;260;p22"/>
              <p:cNvSpPr/>
              <p:nvPr/>
            </p:nvSpPr>
            <p:spPr>
              <a:xfrm>
                <a:off x="1064723" y="6084357"/>
                <a:ext cx="160813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6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конференция</a:t>
                </a:r>
                <a:endParaRPr/>
              </a:p>
            </p:txBody>
          </p:sp>
          <p:pic>
            <p:nvPicPr>
              <p:cNvPr id="261" name="Google Shape;261;p2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20849" y="6100123"/>
                <a:ext cx="322788" cy="3227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2" name="Google Shape;262;p22"/>
            <p:cNvGrpSpPr/>
            <p:nvPr/>
          </p:nvGrpSpPr>
          <p:grpSpPr>
            <a:xfrm>
              <a:off x="3529114" y="6082170"/>
              <a:ext cx="2320231" cy="338554"/>
              <a:chOff x="3298714" y="6082170"/>
              <a:chExt cx="2320231" cy="338554"/>
            </a:xfrm>
          </p:grpSpPr>
          <p:pic>
            <p:nvPicPr>
              <p:cNvPr id="263" name="Google Shape;263;p2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3298714" y="6092290"/>
                <a:ext cx="322788" cy="32278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4" name="Google Shape;264;p22"/>
              <p:cNvSpPr/>
              <p:nvPr/>
            </p:nvSpPr>
            <p:spPr>
              <a:xfrm>
                <a:off x="3674182" y="6082170"/>
                <a:ext cx="194476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6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снятие барьеров</a:t>
                </a:r>
                <a:endParaRPr/>
              </a:p>
            </p:txBody>
          </p:sp>
        </p:grpSp>
        <p:grpSp>
          <p:nvGrpSpPr>
            <p:cNvPr id="265" name="Google Shape;265;p22"/>
            <p:cNvGrpSpPr/>
            <p:nvPr/>
          </p:nvGrpSpPr>
          <p:grpSpPr>
            <a:xfrm>
              <a:off x="7159022" y="6080779"/>
              <a:ext cx="1876423" cy="338554"/>
              <a:chOff x="6511002" y="6080779"/>
              <a:chExt cx="1876423" cy="338554"/>
            </a:xfrm>
          </p:grpSpPr>
          <p:pic>
            <p:nvPicPr>
              <p:cNvPr id="266" name="Google Shape;266;p2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6511002" y="6092290"/>
                <a:ext cx="322788" cy="32278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7" name="Google Shape;267;p22"/>
              <p:cNvSpPr/>
              <p:nvPr/>
            </p:nvSpPr>
            <p:spPr>
              <a:xfrm>
                <a:off x="6880281" y="6080779"/>
                <a:ext cx="150714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6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200 человек</a:t>
                </a:r>
                <a:endParaRPr/>
              </a:p>
            </p:txBody>
          </p:sp>
        </p:grpSp>
        <p:grpSp>
          <p:nvGrpSpPr>
            <p:cNvPr id="268" name="Google Shape;268;p22"/>
            <p:cNvGrpSpPr/>
            <p:nvPr/>
          </p:nvGrpSpPr>
          <p:grpSpPr>
            <a:xfrm>
              <a:off x="9929943" y="6089403"/>
              <a:ext cx="1495831" cy="338554"/>
              <a:chOff x="8924244" y="6089403"/>
              <a:chExt cx="1495831" cy="338554"/>
            </a:xfrm>
          </p:grpSpPr>
          <p:pic>
            <p:nvPicPr>
              <p:cNvPr id="269" name="Google Shape;269;p2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8924244" y="6092290"/>
                <a:ext cx="322788" cy="32278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0" name="Google Shape;270;p22"/>
              <p:cNvSpPr/>
              <p:nvPr/>
            </p:nvSpPr>
            <p:spPr>
              <a:xfrm>
                <a:off x="9308873" y="6089403"/>
                <a:ext cx="111120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6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 минут</a:t>
                </a:r>
                <a:endParaRPr/>
              </a:p>
            </p:txBody>
          </p:sp>
        </p:grpSp>
      </p:grpSp>
      <p:pic>
        <p:nvPicPr>
          <p:cNvPr id="271" name="Google Shape;271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89538" y="208133"/>
            <a:ext cx="2119614" cy="67144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2"/>
          <p:cNvSpPr txBox="1"/>
          <p:nvPr/>
        </p:nvSpPr>
        <p:spPr>
          <a:xfrm>
            <a:off x="270439" y="350378"/>
            <a:ext cx="20601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фото с мероприятия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8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7036" y="4266"/>
            <a:ext cx="4614964" cy="3058302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pic>
      <p:pic>
        <p:nvPicPr>
          <p:cNvPr id="279" name="Google Shape;279;p23"/>
          <p:cNvPicPr preferRelativeResize="0"/>
          <p:nvPr/>
        </p:nvPicPr>
        <p:blipFill rotWithShape="1">
          <a:blip r:embed="rId5">
            <a:alphaModFix/>
          </a:blip>
          <a:srcRect b="9371" l="38621" r="1399" t="0"/>
          <a:stretch/>
        </p:blipFill>
        <p:spPr>
          <a:xfrm>
            <a:off x="243699" y="370631"/>
            <a:ext cx="2869703" cy="2889956"/>
          </a:xfrm>
          <a:prstGeom prst="roundRect">
            <a:avLst>
              <a:gd fmla="val 4054" name="adj"/>
            </a:avLst>
          </a:prstGeom>
          <a:noFill/>
          <a:ln>
            <a:noFill/>
          </a:ln>
        </p:spPr>
      </p:pic>
      <p:pic>
        <p:nvPicPr>
          <p:cNvPr id="280" name="Google Shape;280;p23"/>
          <p:cNvPicPr preferRelativeResize="0"/>
          <p:nvPr/>
        </p:nvPicPr>
        <p:blipFill rotWithShape="1">
          <a:blip r:embed="rId6">
            <a:alphaModFix/>
          </a:blip>
          <a:srcRect b="2882" l="27649" r="9898" t="2911"/>
          <a:stretch/>
        </p:blipFill>
        <p:spPr>
          <a:xfrm>
            <a:off x="252614" y="3614775"/>
            <a:ext cx="2873512" cy="2889956"/>
          </a:xfrm>
          <a:prstGeom prst="roundRect">
            <a:avLst>
              <a:gd fmla="val 4934" name="adj"/>
            </a:avLst>
          </a:prstGeom>
          <a:noFill/>
          <a:ln>
            <a:noFill/>
          </a:ln>
        </p:spPr>
      </p:pic>
      <p:pic>
        <p:nvPicPr>
          <p:cNvPr id="281" name="Google Shape;281;p23"/>
          <p:cNvPicPr preferRelativeResize="0"/>
          <p:nvPr/>
        </p:nvPicPr>
        <p:blipFill rotWithShape="1">
          <a:blip r:embed="rId7">
            <a:alphaModFix/>
          </a:blip>
          <a:srcRect b="0" l="950" r="356" t="0"/>
          <a:stretch/>
        </p:blipFill>
        <p:spPr>
          <a:xfrm flipH="1">
            <a:off x="7590919" y="3776173"/>
            <a:ext cx="4601081" cy="310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3"/>
          <p:cNvPicPr preferRelativeResize="0"/>
          <p:nvPr/>
        </p:nvPicPr>
        <p:blipFill rotWithShape="1">
          <a:blip r:embed="rId8">
            <a:alphaModFix/>
          </a:blip>
          <a:srcRect b="22708" l="1" r="1" t="10366"/>
          <a:stretch/>
        </p:blipFill>
        <p:spPr>
          <a:xfrm>
            <a:off x="3448863" y="877778"/>
            <a:ext cx="5093997" cy="5118706"/>
          </a:xfrm>
          <a:prstGeom prst="roundRect">
            <a:avLst>
              <a:gd fmla="val 3980" name="adj"/>
            </a:avLst>
          </a:prstGeom>
          <a:noFill/>
          <a:ln>
            <a:noFill/>
          </a:ln>
          <a:effectLst>
            <a:outerShdw blurRad="139700" rotWithShape="0" algn="tl" dir="2700000" dist="165100">
              <a:srgbClr val="000000">
                <a:alpha val="40000"/>
              </a:srgbClr>
            </a:outerShdw>
          </a:effectLst>
        </p:spPr>
      </p:pic>
      <p:sp>
        <p:nvSpPr>
          <p:cNvPr id="283" name="Google Shape;283;p23"/>
          <p:cNvSpPr txBox="1"/>
          <p:nvPr/>
        </p:nvSpPr>
        <p:spPr>
          <a:xfrm>
            <a:off x="4973786" y="350378"/>
            <a:ext cx="204414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фото с мероприятий</a:t>
            </a:r>
            <a:endParaRPr/>
          </a:p>
        </p:txBody>
      </p:sp>
      <p:grpSp>
        <p:nvGrpSpPr>
          <p:cNvPr id="284" name="Google Shape;284;p23"/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85" name="Google Shape;285;p23"/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fmla="val 17011" name="adj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  <a:gs pos="100000">
                  <a:srgbClr val="2FBB05"/>
                </a:gs>
              </a:gsLst>
              <a:lin ang="27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3"/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3"/>
            <p:cNvSpPr/>
            <p:nvPr/>
          </p:nvSpPr>
          <p:spPr>
            <a:xfrm>
              <a:off x="6282311" y="5039817"/>
              <a:ext cx="59824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304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4"/>
          <p:cNvSpPr/>
          <p:nvPr/>
        </p:nvSpPr>
        <p:spPr>
          <a:xfrm>
            <a:off x="4371780" y="694927"/>
            <a:ext cx="344196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ТЕХНИЧЕСКИЙ РАЙДЕР</a:t>
            </a:r>
            <a:endParaRPr/>
          </a:p>
        </p:txBody>
      </p:sp>
      <p:sp>
        <p:nvSpPr>
          <p:cNvPr id="294" name="Google Shape;294;p24"/>
          <p:cNvSpPr txBox="1"/>
          <p:nvPr/>
        </p:nvSpPr>
        <p:spPr>
          <a:xfrm>
            <a:off x="270439" y="350378"/>
            <a:ext cx="321273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вокальный интерактив  /  райдер</a:t>
            </a:r>
            <a:endParaRPr/>
          </a:p>
        </p:txBody>
      </p:sp>
      <p:sp>
        <p:nvSpPr>
          <p:cNvPr id="295" name="Google Shape;295;p24"/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БЫТОВОЙ РАЙДЕР</a:t>
            </a:r>
            <a:endParaRPr/>
          </a:p>
        </p:txBody>
      </p:sp>
      <p:grpSp>
        <p:nvGrpSpPr>
          <p:cNvPr id="296" name="Google Shape;296;p24"/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297" name="Google Shape;297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7937" y="5526832"/>
              <a:ext cx="697993" cy="6949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" name="Google Shape;298;p24"/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D8D8D8"/>
                  </a:solidFill>
                  <a:latin typeface="Arial"/>
                  <a:ea typeface="Arial"/>
                  <a:cs typeface="Arial"/>
                  <a:sym typeface="Arial"/>
                </a:rPr>
                <a:t>Гримёрка или любое другое пространство для подготовки </a:t>
              </a:r>
              <a:br>
                <a:rPr lang="ru-RU" sz="1600">
                  <a:solidFill>
                    <a:srgbClr val="D8D8D8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600">
                  <a:solidFill>
                    <a:srgbClr val="D8D8D8"/>
                  </a:solidFill>
                  <a:latin typeface="Arial"/>
                  <a:ea typeface="Arial"/>
                  <a:cs typeface="Arial"/>
                  <a:sym typeface="Arial"/>
                </a:rPr>
                <a:t>и сбора реквизита (3 кв.м) </a:t>
              </a:r>
              <a:endParaRPr/>
            </a:p>
          </p:txBody>
        </p:sp>
      </p:grpSp>
      <p:grpSp>
        <p:nvGrpSpPr>
          <p:cNvPr id="299" name="Google Shape;299;p24"/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300" name="Google Shape;300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24"/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D8D8D8"/>
                  </a:solidFill>
                  <a:latin typeface="Arial"/>
                  <a:ea typeface="Arial"/>
                  <a:cs typeface="Arial"/>
                  <a:sym typeface="Arial"/>
                </a:rPr>
                <a:t>Парковочное </a:t>
              </a:r>
              <a:br>
                <a:rPr lang="ru-RU" sz="1600">
                  <a:solidFill>
                    <a:srgbClr val="D8D8D8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600">
                  <a:solidFill>
                    <a:srgbClr val="D8D8D8"/>
                  </a:solidFill>
                  <a:latin typeface="Arial"/>
                  <a:ea typeface="Arial"/>
                  <a:cs typeface="Arial"/>
                  <a:sym typeface="Arial"/>
                </a:rPr>
                <a:t>место</a:t>
              </a:r>
              <a:endParaRPr/>
            </a:p>
          </p:txBody>
        </p:sp>
      </p:grpSp>
      <p:grpSp>
        <p:nvGrpSpPr>
          <p:cNvPr id="302" name="Google Shape;302;p24"/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303" name="Google Shape;303;p2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24"/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D8D8D8"/>
                  </a:solidFill>
                  <a:latin typeface="Arial"/>
                  <a:ea typeface="Arial"/>
                  <a:cs typeface="Arial"/>
                  <a:sym typeface="Arial"/>
                </a:rPr>
                <a:t>Питьевая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D8D8D8"/>
                  </a:solidFill>
                  <a:latin typeface="Arial"/>
                  <a:ea typeface="Arial"/>
                  <a:cs typeface="Arial"/>
                  <a:sym typeface="Arial"/>
                </a:rPr>
                <a:t>вода</a:t>
              </a:r>
              <a:endParaRPr/>
            </a:p>
          </p:txBody>
        </p:sp>
      </p:grpSp>
      <p:sp>
        <p:nvSpPr>
          <p:cNvPr id="305" name="Google Shape;305;p24"/>
          <p:cNvSpPr/>
          <p:nvPr/>
        </p:nvSpPr>
        <p:spPr>
          <a:xfrm>
            <a:off x="867937" y="1324657"/>
            <a:ext cx="10445523" cy="2983665"/>
          </a:xfrm>
          <a:prstGeom prst="roundRect">
            <a:avLst>
              <a:gd fmla="val 12594" name="adj"/>
            </a:avLst>
          </a:prstGeom>
          <a:solidFill>
            <a:schemeClr val="lt1"/>
          </a:solidFill>
          <a:ln cap="flat" cmpd="sng" w="28575">
            <a:solidFill>
              <a:srgbClr val="2EB305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3200" rotWithShape="0" algn="tl" dir="4200000" dist="889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4"/>
          <p:cNvSpPr txBox="1"/>
          <p:nvPr/>
        </p:nvSpPr>
        <p:spPr>
          <a:xfrm>
            <a:off x="1391106" y="1824584"/>
            <a:ext cx="9625238" cy="20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Noto Sans Symbols"/>
              <a:buChar char="▪"/>
            </a:pPr>
            <a:r>
              <a:rPr lang="ru-RU"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 стол (для DJ)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Noto Sans Symbols"/>
              <a:buChar char="▪"/>
            </a:pPr>
            <a:r>
              <a:rPr lang="ru-RU"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Защита от осадков и солнечного света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Noto Sans Symbols"/>
              <a:buChar char="▪"/>
            </a:pPr>
            <a:r>
              <a:rPr lang="ru-RU"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Установка и подключение 30 минут + SOUND CHECK 30 минут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Noto Sans Symbols"/>
              <a:buChar char="▪"/>
            </a:pPr>
            <a:r>
              <a:rPr lang="ru-RU"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Евро-розетки (5 штук)</a:t>
            </a:r>
            <a:endParaRPr sz="16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Noto Sans Symbols"/>
              <a:buChar char="▪"/>
            </a:pPr>
            <a:r>
              <a:rPr lang="ru-RU"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Кабель XLR для соединения микшерного пульта DJ с микшерным пультом на площадке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5466" y="576213"/>
            <a:ext cx="5401067" cy="3383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25"/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314" name="Google Shape;314;p25"/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fmla="val 12594" name="adj"/>
              </a:avLst>
            </a:prstGeom>
            <a:solidFill>
              <a:srgbClr val="F2F2F2"/>
            </a:solidFill>
            <a:ln cap="flat" cmpd="sng" w="28575">
              <a:solidFill>
                <a:srgbClr val="2EB305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203200" rotWithShape="0" algn="tl" dir="4200000" dist="88900">
                <a:srgbClr val="000000">
                  <a:alpha val="4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5"/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2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whatsapp  /  telegram</a:t>
              </a:r>
              <a:endParaRPr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600">
                  <a:solidFill>
                    <a:srgbClr val="131313"/>
                  </a:solidFill>
                  <a:latin typeface="Arial"/>
                  <a:ea typeface="Arial"/>
                  <a:cs typeface="Arial"/>
                  <a:sym typeface="Arial"/>
                </a:rPr>
                <a:t>+7 (495) </a:t>
              </a:r>
              <a:r>
                <a:rPr lang="ru-RU" sz="3600">
                  <a:solidFill>
                    <a:srgbClr val="131313"/>
                  </a:solidFill>
                </a:rPr>
                <a:t>260</a:t>
              </a:r>
              <a:r>
                <a:rPr lang="ru-RU" sz="3600">
                  <a:solidFill>
                    <a:srgbClr val="131313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3600">
                  <a:solidFill>
                    <a:srgbClr val="131313"/>
                  </a:solidFill>
                </a:rPr>
                <a:t>60</a:t>
              </a:r>
              <a:r>
                <a:rPr lang="ru-RU" sz="3600">
                  <a:solidFill>
                    <a:srgbClr val="131313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3600">
                  <a:solidFill>
                    <a:srgbClr val="131313"/>
                  </a:solidFill>
                </a:rPr>
                <a:t>12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131313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br>
                <a:rPr lang="ru-RU" sz="1800">
                  <a:solidFill>
                    <a:srgbClr val="131313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800" u="sng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  <a:hlinkClick r:id="rId5"/>
                </a:rPr>
                <a:t>hello@taraboom.ru</a:t>
              </a:r>
              <a:r>
                <a:rPr lang="ru-RU" sz="180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             </a:t>
              </a:r>
              <a:r>
                <a:rPr lang="ru-RU" sz="18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taraboom.ru</a:t>
              </a:r>
              <a:endParaRPr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6" name="Google Shape;316;p25"/>
            <p:cNvCxnSpPr/>
            <p:nvPr/>
          </p:nvCxnSpPr>
          <p:spPr>
            <a:xfrm>
              <a:off x="3935270" y="5503042"/>
              <a:ext cx="4323359" cy="0"/>
            </a:xfrm>
            <a:prstGeom prst="straightConnector1">
              <a:avLst/>
            </a:prstGeom>
            <a:noFill/>
            <a:ln cap="flat" cmpd="sng" w="12700">
              <a:solidFill>
                <a:srgbClr val="D8D8D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/>
          </a:blip>
          <a:srcRect b="2109" l="0" r="11927" t="235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/>
          <p:nvPr/>
        </p:nvSpPr>
        <p:spPr>
          <a:xfrm>
            <a:off x="2905125" y="4112986"/>
            <a:ext cx="6381750" cy="1809750"/>
          </a:xfrm>
          <a:prstGeom prst="roundRect">
            <a:avLst>
              <a:gd fmla="val 12594" name="adj"/>
            </a:avLst>
          </a:prstGeom>
          <a:gradFill>
            <a:gsLst>
              <a:gs pos="0">
                <a:srgbClr val="76CE00">
                  <a:alpha val="74901"/>
                </a:srgbClr>
              </a:gs>
              <a:gs pos="65000">
                <a:srgbClr val="2FBB05">
                  <a:alpha val="74901"/>
                </a:srgbClr>
              </a:gs>
              <a:gs pos="100000">
                <a:srgbClr val="2FBB05">
                  <a:alpha val="74901"/>
                </a:srgbClr>
              </a:gs>
            </a:gsLst>
            <a:lin ang="2700000" scaled="0"/>
          </a:gradFill>
          <a:ln cap="flat" cmpd="sng" w="28575">
            <a:solidFill>
              <a:srgbClr val="76CE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3200" rotWithShape="0" algn="tl" dir="4200000" dist="889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1762125" y="4234546"/>
            <a:ext cx="8667750" cy="1081065"/>
          </a:xfrm>
          <a:prstGeom prst="rect">
            <a:avLst/>
          </a:prstGeom>
          <a:noFill/>
          <a:ln>
            <a:noFill/>
          </a:ln>
          <a:effectLst>
            <a:outerShdw blurRad="203200" rotWithShape="0" algn="tl" dir="4200000" dist="88900">
              <a:srgbClr val="000000">
                <a:alpha val="4470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ГОЛОС</a:t>
            </a:r>
            <a:endParaRPr/>
          </a:p>
        </p:txBody>
      </p:sp>
      <p:sp>
        <p:nvSpPr>
          <p:cNvPr id="98" name="Google Shape;98;p14"/>
          <p:cNvSpPr/>
          <p:nvPr/>
        </p:nvSpPr>
        <p:spPr>
          <a:xfrm>
            <a:off x="3048000" y="5258461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ВОКАЛЬНЫЙ ИНТЕРАКТИВ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 rotWithShape="1">
          <a:blip r:embed="rId3">
            <a:alphaModFix/>
          </a:blip>
          <a:srcRect b="0" l="0" r="14916" t="0"/>
          <a:stretch/>
        </p:blipFill>
        <p:spPr>
          <a:xfrm>
            <a:off x="6324600" y="0"/>
            <a:ext cx="5867400" cy="457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4">
            <a:alphaModFix/>
          </a:blip>
          <a:srcRect b="0" l="14169" r="0" t="0"/>
          <a:stretch/>
        </p:blipFill>
        <p:spPr>
          <a:xfrm>
            <a:off x="0" y="2198273"/>
            <a:ext cx="6000750" cy="465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/>
          <p:nvPr/>
        </p:nvSpPr>
        <p:spPr>
          <a:xfrm>
            <a:off x="2744422" y="1038913"/>
            <a:ext cx="4254691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УНИКАЛЬНАЯ</a:t>
            </a:r>
            <a:br>
              <a:rPr b="0" i="0" lang="ru-RU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МУЗЫКАЛЬНАЯ 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ПРОГРАММА 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2347910" y="3820886"/>
            <a:ext cx="7496175" cy="1809750"/>
          </a:xfrm>
          <a:prstGeom prst="roundRect">
            <a:avLst>
              <a:gd fmla="val 12594" name="adj"/>
            </a:avLst>
          </a:prstGeom>
          <a:gradFill>
            <a:gsLst>
              <a:gs pos="0">
                <a:srgbClr val="76CE00">
                  <a:alpha val="74901"/>
                </a:srgbClr>
              </a:gs>
              <a:gs pos="65000">
                <a:srgbClr val="2FBB05">
                  <a:alpha val="74901"/>
                </a:srgbClr>
              </a:gs>
              <a:gs pos="100000">
                <a:srgbClr val="2FBB05">
                  <a:alpha val="74901"/>
                </a:srgbClr>
              </a:gs>
            </a:gsLst>
            <a:lin ang="2700000" scaled="0"/>
          </a:gradFill>
          <a:ln cap="flat" cmpd="sng" w="28575">
            <a:solidFill>
              <a:srgbClr val="76CE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3200" rotWithShape="0" algn="tl" dir="4200000" dist="889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5"/>
          <p:cNvSpPr/>
          <p:nvPr/>
        </p:nvSpPr>
        <p:spPr>
          <a:xfrm>
            <a:off x="2865785" y="4269226"/>
            <a:ext cx="6460423" cy="89383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 каждой команды есть свой ГОЛОС, </a:t>
            </a:r>
            <a:br>
              <a:rPr lang="ru-RU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который должен быть услышан!</a:t>
            </a:r>
            <a:endParaRPr/>
          </a:p>
        </p:txBody>
      </p:sp>
      <p:sp>
        <p:nvSpPr>
          <p:cNvPr id="109" name="Google Shape;109;p15"/>
          <p:cNvSpPr txBox="1"/>
          <p:nvPr/>
        </p:nvSpPr>
        <p:spPr>
          <a:xfrm>
            <a:off x="2744422" y="2937425"/>
            <a:ext cx="6636753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 живым вокалом и кубиком-микрофоном</a:t>
            </a:r>
            <a:endParaRPr/>
          </a:p>
        </p:txBody>
      </p:sp>
      <p:pic>
        <p:nvPicPr>
          <p:cNvPr id="110" name="Google Shape;11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3303751">
            <a:off x="6952989" y="1037690"/>
            <a:ext cx="2039616" cy="1349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16"/>
          <p:cNvGrpSpPr/>
          <p:nvPr/>
        </p:nvGrpSpPr>
        <p:grpSpPr>
          <a:xfrm>
            <a:off x="970647" y="1562380"/>
            <a:ext cx="10430279" cy="3443386"/>
            <a:chOff x="970647" y="1685536"/>
            <a:chExt cx="10430279" cy="3443386"/>
          </a:xfrm>
        </p:grpSpPr>
        <p:grpSp>
          <p:nvGrpSpPr>
            <p:cNvPr id="117" name="Google Shape;117;p16"/>
            <p:cNvGrpSpPr/>
            <p:nvPr/>
          </p:nvGrpSpPr>
          <p:grpSpPr>
            <a:xfrm>
              <a:off x="970647" y="1685536"/>
              <a:ext cx="2193081" cy="3443386"/>
              <a:chOff x="970647" y="1685536"/>
              <a:chExt cx="2193081" cy="3443386"/>
            </a:xfrm>
          </p:grpSpPr>
          <p:sp>
            <p:nvSpPr>
              <p:cNvPr id="118" name="Google Shape;118;p16"/>
              <p:cNvSpPr txBox="1"/>
              <p:nvPr/>
            </p:nvSpPr>
            <p:spPr>
              <a:xfrm>
                <a:off x="970647" y="3230967"/>
                <a:ext cx="2193081" cy="1897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-285750" lvl="0" marL="28575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2F2F2"/>
                  </a:buClr>
                  <a:buSzPts val="1600"/>
                  <a:buFont typeface="Noto Sans Symbols"/>
                  <a:buChar char="▪"/>
                </a:pPr>
                <a:r>
                  <a:rPr lang="ru-RU" sz="1600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КОНФЕРЕНЦИЯ</a:t>
                </a:r>
                <a:endParaRPr sz="1600">
                  <a:solidFill>
                    <a:srgbClr val="F2F2F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285750" lvl="0" marL="28575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2F2F2"/>
                  </a:buClr>
                  <a:buSzPts val="1600"/>
                  <a:buFont typeface="Noto Sans Symbols"/>
                  <a:buChar char="▪"/>
                </a:pPr>
                <a:r>
                  <a:rPr lang="ru-RU" sz="1600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БАНКЕТ</a:t>
                </a:r>
                <a:endParaRPr sz="1600">
                  <a:solidFill>
                    <a:srgbClr val="F2F2F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285750" lvl="0" marL="28575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2F2F2"/>
                  </a:buClr>
                  <a:buSzPts val="1600"/>
                  <a:buFont typeface="Noto Sans Symbols"/>
                  <a:buChar char="▪"/>
                </a:pPr>
                <a:r>
                  <a:rPr lang="ru-RU" sz="1600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ФУРШЕТ</a:t>
                </a:r>
                <a:endParaRPr sz="1600">
                  <a:solidFill>
                    <a:srgbClr val="F2F2F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285750" lvl="0" marL="28575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2F2F2"/>
                  </a:buClr>
                  <a:buSzPts val="1600"/>
                  <a:buFont typeface="Noto Sans Symbols"/>
                  <a:buChar char="▪"/>
                </a:pPr>
                <a:r>
                  <a:rPr lang="ru-RU" sz="1600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OPEN AIR</a:t>
                </a:r>
                <a:endParaRPr/>
              </a:p>
              <a:p>
                <a:pPr indent="-285750" lvl="0" marL="28575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2F2F2"/>
                  </a:buClr>
                  <a:buSzPts val="1600"/>
                  <a:buFont typeface="Noto Sans Symbols"/>
                  <a:buChar char="▪"/>
                </a:pPr>
                <a:r>
                  <a:rPr lang="ru-RU" sz="1600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FAMILY DAY</a:t>
                </a:r>
                <a:endParaRPr sz="1600">
                  <a:solidFill>
                    <a:srgbClr val="F2F2F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9" name="Google Shape;119;p16"/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120" name="Google Shape;120;p1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1" name="Google Shape;121;p16"/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0BC05"/>
                    </a:buClr>
                    <a:buSzPts val="1600"/>
                    <a:buFont typeface="Noto Sans Symbols"/>
                    <a:buNone/>
                  </a:pPr>
                  <a:r>
                    <a:rPr lang="ru-RU" sz="1600">
                      <a:solidFill>
                        <a:srgbClr val="30BC05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формат</a:t>
                  </a:r>
                  <a:endParaRPr/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0BC05"/>
                    </a:buClr>
                    <a:buSzPts val="1600"/>
                    <a:buFont typeface="Noto Sans Symbols"/>
                    <a:buNone/>
                  </a:pPr>
                  <a:r>
                    <a:rPr lang="ru-RU" sz="1600">
                      <a:solidFill>
                        <a:srgbClr val="30BC05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мероприятия</a:t>
                  </a:r>
                  <a:endParaRPr/>
                </a:p>
              </p:txBody>
            </p:sp>
          </p:grpSp>
        </p:grpSp>
        <p:grpSp>
          <p:nvGrpSpPr>
            <p:cNvPr id="122" name="Google Shape;122;p16"/>
            <p:cNvGrpSpPr/>
            <p:nvPr/>
          </p:nvGrpSpPr>
          <p:grpSpPr>
            <a:xfrm>
              <a:off x="3789361" y="1685536"/>
              <a:ext cx="2786043" cy="3201282"/>
              <a:chOff x="3699549" y="1685536"/>
              <a:chExt cx="2786043" cy="3201282"/>
            </a:xfrm>
          </p:grpSpPr>
          <p:sp>
            <p:nvSpPr>
              <p:cNvPr id="123" name="Google Shape;123;p16"/>
              <p:cNvSpPr txBox="1"/>
              <p:nvPr/>
            </p:nvSpPr>
            <p:spPr>
              <a:xfrm>
                <a:off x="3699549" y="3317158"/>
                <a:ext cx="2786043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-285750" lvl="0" marL="28575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F2F2F2"/>
                  </a:buClr>
                  <a:buSzPts val="1600"/>
                  <a:buFont typeface="Noto Sans Symbols"/>
                  <a:buChar char="▪"/>
                </a:pPr>
                <a:r>
                  <a:rPr lang="ru-RU" sz="1600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РАСКРЕПОЩЕНИЕ</a:t>
                </a:r>
                <a:br>
                  <a:rPr lang="ru-RU" sz="1600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endParaRPr sz="1600">
                  <a:solidFill>
                    <a:srgbClr val="F2F2F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285750" lvl="0" marL="28575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F2F2F2"/>
                  </a:buClr>
                  <a:buSzPts val="1600"/>
                  <a:buFont typeface="Noto Sans Symbols"/>
                  <a:buChar char="▪"/>
                </a:pPr>
                <a:r>
                  <a:rPr lang="ru-RU" sz="1600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ПОВЫШЕНИЕ </a:t>
                </a:r>
                <a:br>
                  <a:rPr lang="ru-RU" sz="1600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1600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ЛОЯЛЬНОСТИ</a:t>
                </a:r>
                <a:br>
                  <a:rPr lang="ru-RU" sz="1600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endParaRPr sz="1600">
                  <a:solidFill>
                    <a:srgbClr val="F2F2F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285750" lvl="0" marL="28575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F2F2F2"/>
                  </a:buClr>
                  <a:buSzPts val="1600"/>
                  <a:buFont typeface="Noto Sans Symbols"/>
                  <a:buChar char="▪"/>
                </a:pPr>
                <a:r>
                  <a:rPr lang="ru-RU" sz="1600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СПЛОЧЕНИЕ</a:t>
                </a:r>
                <a:endParaRPr/>
              </a:p>
            </p:txBody>
          </p:sp>
          <p:grpSp>
            <p:nvGrpSpPr>
              <p:cNvPr id="124" name="Google Shape;124;p16"/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125" name="Google Shape;125;p16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6" name="Google Shape;126;p16"/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0BC05"/>
                    </a:buClr>
                    <a:buSzPts val="1600"/>
                    <a:buFont typeface="Noto Sans Symbols"/>
                    <a:buNone/>
                  </a:pPr>
                  <a:r>
                    <a:rPr lang="ru-RU" sz="1600">
                      <a:solidFill>
                        <a:srgbClr val="30BC05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решение</a:t>
                  </a:r>
                  <a:br>
                    <a:rPr lang="ru-RU" sz="1600">
                      <a:solidFill>
                        <a:srgbClr val="30BC05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ru-RU" sz="1600">
                      <a:solidFill>
                        <a:srgbClr val="30BC05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задач</a:t>
                  </a:r>
                  <a:endParaRPr/>
                </a:p>
              </p:txBody>
            </p:sp>
          </p:grpSp>
        </p:grpSp>
        <p:grpSp>
          <p:nvGrpSpPr>
            <p:cNvPr id="127" name="Google Shape;127;p16"/>
            <p:cNvGrpSpPr/>
            <p:nvPr/>
          </p:nvGrpSpPr>
          <p:grpSpPr>
            <a:xfrm>
              <a:off x="6830361" y="1685536"/>
              <a:ext cx="2198674" cy="1966058"/>
              <a:chOff x="6508519" y="1685536"/>
              <a:chExt cx="2198674" cy="1966058"/>
            </a:xfrm>
          </p:grpSpPr>
          <p:sp>
            <p:nvSpPr>
              <p:cNvPr id="128" name="Google Shape;128;p16"/>
              <p:cNvSpPr txBox="1"/>
              <p:nvPr/>
            </p:nvSpPr>
            <p:spPr>
              <a:xfrm>
                <a:off x="6514112" y="3230966"/>
                <a:ext cx="2193081" cy="4206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2F2F2"/>
                  </a:buClr>
                  <a:buSzPts val="1600"/>
                  <a:buFont typeface="Noto Sans Symbols"/>
                  <a:buNone/>
                </a:pPr>
                <a:r>
                  <a:rPr lang="ru-RU" sz="1600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НЕ ОГРАНИЧЕНО</a:t>
                </a:r>
                <a:endParaRPr/>
              </a:p>
            </p:txBody>
          </p:sp>
          <p:grpSp>
            <p:nvGrpSpPr>
              <p:cNvPr id="129" name="Google Shape;129;p16"/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30" name="Google Shape;130;p16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1" name="Google Shape;131;p16"/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0BC05"/>
                    </a:buClr>
                    <a:buSzPts val="1600"/>
                    <a:buFont typeface="Noto Sans Symbols"/>
                    <a:buNone/>
                  </a:pPr>
                  <a:r>
                    <a:rPr lang="ru-RU" sz="1600">
                      <a:solidFill>
                        <a:srgbClr val="30BC05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количество </a:t>
                  </a:r>
                  <a:endParaRPr/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0BC05"/>
                    </a:buClr>
                    <a:buSzPts val="1600"/>
                    <a:buFont typeface="Noto Sans Symbols"/>
                    <a:buNone/>
                  </a:pPr>
                  <a:r>
                    <a:rPr lang="ru-RU" sz="1600">
                      <a:solidFill>
                        <a:srgbClr val="30BC05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участников</a:t>
                  </a:r>
                  <a:endParaRPr/>
                </a:p>
              </p:txBody>
            </p:sp>
          </p:grpSp>
        </p:grpSp>
        <p:grpSp>
          <p:nvGrpSpPr>
            <p:cNvPr id="132" name="Google Shape;132;p16"/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133" name="Google Shape;133;p16"/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34" name="Google Shape;134;p16"/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2F2F2"/>
                    </a:buClr>
                    <a:buSzPts val="3200"/>
                    <a:buFont typeface="Noto Sans Symbols"/>
                    <a:buNone/>
                  </a:pPr>
                  <a:r>
                    <a:rPr lang="ru-RU" sz="3200">
                      <a:solidFill>
                        <a:srgbClr val="F2F2F2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15-30</a:t>
                  </a:r>
                  <a:endParaRPr/>
                </a:p>
              </p:txBody>
            </p:sp>
            <p:sp>
              <p:nvSpPr>
                <p:cNvPr id="135" name="Google Shape;135;p16"/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2F2F2"/>
                    </a:buClr>
                    <a:buSzPts val="1600"/>
                    <a:buFont typeface="Noto Sans Symbols"/>
                    <a:buNone/>
                  </a:pPr>
                  <a:r>
                    <a:rPr lang="ru-RU" sz="1600">
                      <a:solidFill>
                        <a:srgbClr val="F2F2F2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МИНУТ</a:t>
                  </a:r>
                  <a:endParaRPr/>
                </a:p>
              </p:txBody>
            </p:sp>
          </p:grpSp>
          <p:grpSp>
            <p:nvGrpSpPr>
              <p:cNvPr id="136" name="Google Shape;136;p16"/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37" name="Google Shape;137;p1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8" name="Google Shape;138;p16"/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0BC05"/>
                    </a:buClr>
                    <a:buSzPts val="1600"/>
                    <a:buFont typeface="Noto Sans Symbols"/>
                    <a:buNone/>
                  </a:pPr>
                  <a:r>
                    <a:rPr lang="ru-RU" sz="1600">
                      <a:solidFill>
                        <a:srgbClr val="30BC05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время</a:t>
                  </a:r>
                  <a:endParaRPr/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0BC05"/>
                    </a:buClr>
                    <a:buSzPts val="1600"/>
                    <a:buFont typeface="Noto Sans Symbols"/>
                    <a:buNone/>
                  </a:pPr>
                  <a:r>
                    <a:rPr lang="ru-RU" sz="1600">
                      <a:solidFill>
                        <a:srgbClr val="30BC05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проведения</a:t>
                  </a:r>
                  <a:endParaRPr/>
                </a:p>
              </p:txBody>
            </p:sp>
          </p:grpSp>
        </p:grpSp>
      </p:grpSp>
      <p:sp>
        <p:nvSpPr>
          <p:cNvPr id="139" name="Google Shape;139;p16"/>
          <p:cNvSpPr txBox="1"/>
          <p:nvPr/>
        </p:nvSpPr>
        <p:spPr>
          <a:xfrm>
            <a:off x="270439" y="350378"/>
            <a:ext cx="40062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вокальный интерактив  /  характеристики</a:t>
            </a:r>
            <a:endParaRPr/>
          </a:p>
        </p:txBody>
      </p:sp>
      <p:grpSp>
        <p:nvGrpSpPr>
          <p:cNvPr id="140" name="Google Shape;140;p16"/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141" name="Google Shape;141;p1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16"/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30BC05"/>
                  </a:solidFill>
                  <a:latin typeface="Arial"/>
                  <a:ea typeface="Arial"/>
                  <a:cs typeface="Arial"/>
                  <a:sym typeface="Arial"/>
                </a:rPr>
                <a:t>Проводим программы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30BC05"/>
                  </a:solidFill>
                  <a:latin typeface="Arial"/>
                  <a:ea typeface="Arial"/>
                  <a:cs typeface="Arial"/>
                  <a:sym typeface="Arial"/>
                </a:rPr>
                <a:t>на разных языках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7"/>
          <p:cNvPicPr preferRelativeResize="0"/>
          <p:nvPr/>
        </p:nvPicPr>
        <p:blipFill rotWithShape="1">
          <a:blip r:embed="rId3">
            <a:alphaModFix/>
          </a:blip>
          <a:srcRect b="18182" l="9814" r="5304" t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1592" y="6242264"/>
            <a:ext cx="568816" cy="28440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/>
          <p:nvPr/>
        </p:nvSpPr>
        <p:spPr>
          <a:xfrm>
            <a:off x="1419226" y="5055015"/>
            <a:ext cx="9391650" cy="913071"/>
          </a:xfrm>
          <a:prstGeom prst="roundRect">
            <a:avLst>
              <a:gd fmla="val 12594" name="adj"/>
            </a:avLst>
          </a:prstGeom>
          <a:gradFill>
            <a:gsLst>
              <a:gs pos="0">
                <a:srgbClr val="76CE00">
                  <a:alpha val="74901"/>
                </a:srgbClr>
              </a:gs>
              <a:gs pos="65000">
                <a:srgbClr val="2FBB05">
                  <a:alpha val="74901"/>
                </a:srgbClr>
              </a:gs>
              <a:gs pos="100000">
                <a:srgbClr val="2FBB05">
                  <a:alpha val="74901"/>
                </a:srgbClr>
              </a:gs>
            </a:gsLst>
            <a:lin ang="2700000" scaled="0"/>
          </a:gradFill>
          <a:ln cap="flat" cmpd="sng" w="28575">
            <a:solidFill>
              <a:srgbClr val="76CE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3200" rotWithShape="0" algn="tl" dir="4200000" dist="889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7"/>
          <p:cNvSpPr/>
          <p:nvPr/>
        </p:nvSpPr>
        <p:spPr>
          <a:xfrm>
            <a:off x="1819645" y="5257427"/>
            <a:ext cx="8590813" cy="48346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Поём с залом и записываем корпоративный гимн!</a:t>
            </a:r>
            <a:endParaRPr/>
          </a:p>
        </p:txBody>
      </p:sp>
      <p:sp>
        <p:nvSpPr>
          <p:cNvPr id="151" name="Google Shape;151;p17"/>
          <p:cNvSpPr txBox="1"/>
          <p:nvPr/>
        </p:nvSpPr>
        <p:spPr>
          <a:xfrm>
            <a:off x="270439" y="350378"/>
            <a:ext cx="340509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вокальный интерактив  /  описание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83780">
            <a:off x="8122374" y="1996853"/>
            <a:ext cx="3693016" cy="227806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76CE00"/>
                </a:solidFill>
                <a:latin typeface="Arial"/>
                <a:ea typeface="Arial"/>
                <a:cs typeface="Arial"/>
                <a:sym typeface="Arial"/>
              </a:rPr>
              <a:t>ИСПОЛЬЗУЕМ:</a:t>
            </a:r>
            <a:endParaRPr/>
          </a:p>
        </p:txBody>
      </p:sp>
      <p:sp>
        <p:nvSpPr>
          <p:cNvPr id="159" name="Google Shape;159;p18"/>
          <p:cNvSpPr txBox="1"/>
          <p:nvPr/>
        </p:nvSpPr>
        <p:spPr>
          <a:xfrm>
            <a:off x="270439" y="350378"/>
            <a:ext cx="340509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вокальный интерактив  /  описание</a:t>
            </a:r>
            <a:endParaRPr/>
          </a:p>
        </p:txBody>
      </p:sp>
      <p:sp>
        <p:nvSpPr>
          <p:cNvPr id="160" name="Google Shape;160;p18"/>
          <p:cNvSpPr/>
          <p:nvPr/>
        </p:nvSpPr>
        <p:spPr>
          <a:xfrm>
            <a:off x="930910" y="3917474"/>
            <a:ext cx="24561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мягкий кубик-микрофон</a:t>
            </a:r>
            <a:endParaRPr sz="16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8"/>
          <p:cNvSpPr/>
          <p:nvPr/>
        </p:nvSpPr>
        <p:spPr>
          <a:xfrm>
            <a:off x="4864468" y="3676837"/>
            <a:ext cx="24561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вокал ведущего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8"/>
          <p:cNvSpPr/>
          <p:nvPr/>
        </p:nvSpPr>
        <p:spPr>
          <a:xfrm>
            <a:off x="8456406" y="3923058"/>
            <a:ext cx="245612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DJ аппаратуру</a:t>
            </a:r>
            <a:endParaRPr sz="16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3" name="Google Shape;163;p18"/>
          <p:cNvGrpSpPr/>
          <p:nvPr/>
        </p:nvGrpSpPr>
        <p:grpSpPr>
          <a:xfrm>
            <a:off x="2954752" y="4957738"/>
            <a:ext cx="6282489" cy="881653"/>
            <a:chOff x="2954752" y="4771061"/>
            <a:chExt cx="6282489" cy="881653"/>
          </a:xfrm>
        </p:grpSpPr>
        <p:sp>
          <p:nvSpPr>
            <p:cNvPr id="164" name="Google Shape;164;p18"/>
            <p:cNvSpPr txBox="1"/>
            <p:nvPr/>
          </p:nvSpPr>
          <p:spPr>
            <a:xfrm>
              <a:off x="2954752" y="5283382"/>
              <a:ext cx="628248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D8D8D8"/>
                  </a:solidFill>
                  <a:latin typeface="Arial"/>
                  <a:ea typeface="Arial"/>
                  <a:cs typeface="Arial"/>
                  <a:sym typeface="Arial"/>
                </a:rPr>
                <a:t>эмоциональный фон коллектива с помощью музыки</a:t>
              </a:r>
              <a:endParaRPr/>
            </a:p>
          </p:txBody>
        </p:sp>
        <p:sp>
          <p:nvSpPr>
            <p:cNvPr id="165" name="Google Shape;165;p18"/>
            <p:cNvSpPr/>
            <p:nvPr/>
          </p:nvSpPr>
          <p:spPr>
            <a:xfrm>
              <a:off x="5142852" y="4771061"/>
              <a:ext cx="1906292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rgbClr val="76CE00"/>
                  </a:solidFill>
                  <a:latin typeface="Arial"/>
                  <a:ea typeface="Arial"/>
                  <a:cs typeface="Arial"/>
                  <a:sym typeface="Arial"/>
                </a:rPr>
                <a:t>ПОВЫШАЕМ</a:t>
              </a:r>
              <a:endParaRPr/>
            </a:p>
          </p:txBody>
        </p:sp>
      </p:grpSp>
      <p:pic>
        <p:nvPicPr>
          <p:cNvPr id="166" name="Google Shape;16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11592" y="6242264"/>
            <a:ext cx="568816" cy="284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415965">
            <a:off x="1194919" y="1806101"/>
            <a:ext cx="2070055" cy="204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70666" y="1666143"/>
            <a:ext cx="2216256" cy="2216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7060" y="1486009"/>
            <a:ext cx="8251876" cy="123094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9"/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76CE00"/>
                </a:solidFill>
                <a:latin typeface="Arial"/>
                <a:ea typeface="Arial"/>
                <a:cs typeface="Arial"/>
                <a:sym typeface="Arial"/>
              </a:rPr>
              <a:t>РЕЗУЛЬТАТ</a:t>
            </a:r>
            <a:endParaRPr/>
          </a:p>
        </p:txBody>
      </p:sp>
      <p:sp>
        <p:nvSpPr>
          <p:cNvPr id="176" name="Google Shape;176;p19"/>
          <p:cNvSpPr txBox="1"/>
          <p:nvPr/>
        </p:nvSpPr>
        <p:spPr>
          <a:xfrm>
            <a:off x="270439" y="350378"/>
            <a:ext cx="348524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вокальный интерактив  /  результат</a:t>
            </a:r>
            <a:endParaRPr/>
          </a:p>
        </p:txBody>
      </p:sp>
      <p:sp>
        <p:nvSpPr>
          <p:cNvPr id="177" name="Google Shape;177;p19"/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fmla="val 12594" name="adj"/>
            </a:avLst>
          </a:prstGeom>
          <a:gradFill>
            <a:gsLst>
              <a:gs pos="0">
                <a:srgbClr val="76CE00">
                  <a:alpha val="74901"/>
                </a:srgbClr>
              </a:gs>
              <a:gs pos="65000">
                <a:srgbClr val="2FBB05">
                  <a:alpha val="74901"/>
                </a:srgbClr>
              </a:gs>
              <a:gs pos="100000">
                <a:srgbClr val="2FBB05">
                  <a:alpha val="74901"/>
                </a:srgbClr>
              </a:gs>
            </a:gsLst>
            <a:lin ang="2700000" scaled="0"/>
          </a:gradFill>
          <a:ln cap="flat" cmpd="sng" w="28575">
            <a:solidFill>
              <a:srgbClr val="76CE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3200" rotWithShape="0" algn="tl" dir="4200000" dist="889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9"/>
          <p:cNvSpPr/>
          <p:nvPr/>
        </p:nvSpPr>
        <p:spPr>
          <a:xfrm>
            <a:off x="1398993" y="3318613"/>
            <a:ext cx="2289409" cy="75918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Налаженная</a:t>
            </a:r>
            <a:b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коммуникация</a:t>
            </a:r>
            <a:endParaRPr/>
          </a:p>
        </p:txBody>
      </p:sp>
      <p:pic>
        <p:nvPicPr>
          <p:cNvPr id="179" name="Google Shape;17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356" y="2940080"/>
            <a:ext cx="490434" cy="478325"/>
          </a:xfrm>
          <a:prstGeom prst="rect">
            <a:avLst/>
          </a:prstGeom>
          <a:noFill/>
          <a:ln>
            <a:noFill/>
          </a:ln>
          <a:effectLst>
            <a:outerShdw rotWithShape="0" algn="tl" dir="2700000" dist="25400">
              <a:srgbClr val="000000">
                <a:alpha val="24705"/>
              </a:srgbClr>
            </a:outerShdw>
          </a:effectLst>
        </p:spPr>
      </p:pic>
      <p:sp>
        <p:nvSpPr>
          <p:cNvPr id="180" name="Google Shape;180;p19"/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fmla="val 12594" name="adj"/>
            </a:avLst>
          </a:prstGeom>
          <a:gradFill>
            <a:gsLst>
              <a:gs pos="0">
                <a:srgbClr val="76CE00">
                  <a:alpha val="74901"/>
                </a:srgbClr>
              </a:gs>
              <a:gs pos="65000">
                <a:srgbClr val="2FBB05">
                  <a:alpha val="74901"/>
                </a:srgbClr>
              </a:gs>
              <a:gs pos="100000">
                <a:srgbClr val="2FBB05">
                  <a:alpha val="74901"/>
                </a:srgbClr>
              </a:gs>
            </a:gsLst>
            <a:lin ang="2700000" scaled="0"/>
          </a:gradFill>
          <a:ln cap="flat" cmpd="sng" w="28575">
            <a:solidFill>
              <a:srgbClr val="76CE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3200" rotWithShape="0" algn="tl" dir="4200000" dist="889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9"/>
          <p:cNvSpPr/>
          <p:nvPr/>
        </p:nvSpPr>
        <p:spPr>
          <a:xfrm>
            <a:off x="5269039" y="2992862"/>
            <a:ext cx="1733167" cy="142603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Наглядная</a:t>
            </a:r>
            <a:b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отработка </a:t>
            </a:r>
            <a:b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бизнес-</a:t>
            </a:r>
            <a:b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процессов</a:t>
            </a:r>
            <a:endParaRPr/>
          </a:p>
        </p:txBody>
      </p:sp>
      <p:pic>
        <p:nvPicPr>
          <p:cNvPr id="182" name="Google Shape;182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44780" y="2940080"/>
            <a:ext cx="491016" cy="478892"/>
          </a:xfrm>
          <a:prstGeom prst="rect">
            <a:avLst/>
          </a:prstGeom>
          <a:noFill/>
          <a:ln>
            <a:noFill/>
          </a:ln>
          <a:effectLst>
            <a:outerShdw rotWithShape="0" algn="tl" dir="2700000" dist="25400">
              <a:srgbClr val="000000">
                <a:alpha val="24705"/>
              </a:srgbClr>
            </a:outerShdw>
          </a:effectLst>
        </p:spPr>
      </p:pic>
      <p:sp>
        <p:nvSpPr>
          <p:cNvPr id="183" name="Google Shape;183;p19"/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fmla="val 12594" name="adj"/>
            </a:avLst>
          </a:prstGeom>
          <a:gradFill>
            <a:gsLst>
              <a:gs pos="0">
                <a:srgbClr val="76CE00">
                  <a:alpha val="74901"/>
                </a:srgbClr>
              </a:gs>
              <a:gs pos="65000">
                <a:srgbClr val="2FBB05">
                  <a:alpha val="74901"/>
                </a:srgbClr>
              </a:gs>
              <a:gs pos="100000">
                <a:srgbClr val="2FBB05">
                  <a:alpha val="74901"/>
                </a:srgbClr>
              </a:gs>
            </a:gsLst>
            <a:lin ang="2700000" scaled="0"/>
          </a:gradFill>
          <a:ln cap="flat" cmpd="sng" w="28575">
            <a:solidFill>
              <a:srgbClr val="76CE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3200" rotWithShape="0" algn="tl" dir="4200000" dist="889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9"/>
          <p:cNvSpPr/>
          <p:nvPr/>
        </p:nvSpPr>
        <p:spPr>
          <a:xfrm>
            <a:off x="8976048" y="3318613"/>
            <a:ext cx="1749197" cy="75918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Глубокая</a:t>
            </a:r>
            <a:b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рефлексия</a:t>
            </a:r>
            <a:endParaRPr/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26840" y="2940080"/>
            <a:ext cx="476897" cy="465121"/>
          </a:xfrm>
          <a:prstGeom prst="rect">
            <a:avLst/>
          </a:prstGeom>
          <a:noFill/>
          <a:ln>
            <a:noFill/>
          </a:ln>
          <a:effectLst>
            <a:outerShdw rotWithShape="0" algn="tl" dir="2700000" dist="25400">
              <a:srgbClr val="000000">
                <a:alpha val="24705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20"/>
          <p:cNvCxnSpPr/>
          <p:nvPr/>
        </p:nvCxnSpPr>
        <p:spPr>
          <a:xfrm>
            <a:off x="1551968" y="1712417"/>
            <a:ext cx="0" cy="3561079"/>
          </a:xfrm>
          <a:prstGeom prst="straightConnector1">
            <a:avLst/>
          </a:prstGeom>
          <a:noFill/>
          <a:ln cap="flat" cmpd="sng" w="2857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92" name="Google Shape;192;p20"/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193" name="Google Shape;193;p20"/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131313"/>
                  </a:solidFill>
                  <a:latin typeface="Arial"/>
                  <a:ea typeface="Arial"/>
                  <a:cs typeface="Arial"/>
                  <a:sym typeface="Arial"/>
                </a:rPr>
                <a:t>1.    Вокальная разминка</a:t>
              </a:r>
              <a:endParaRPr/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Легкие весёлые упражнения на разогрев голоса и раскрепощение</a:t>
              </a:r>
              <a:endParaRPr/>
            </a:p>
          </p:txBody>
        </p:sp>
      </p:grpSp>
      <p:grpSp>
        <p:nvGrpSpPr>
          <p:cNvPr id="195" name="Google Shape;195;p20"/>
          <p:cNvGrpSpPr/>
          <p:nvPr/>
        </p:nvGrpSpPr>
        <p:grpSpPr>
          <a:xfrm>
            <a:off x="2181609" y="2755731"/>
            <a:ext cx="9405332" cy="701080"/>
            <a:chOff x="3070655" y="2185499"/>
            <a:chExt cx="8516287" cy="701080"/>
          </a:xfrm>
        </p:grpSpPr>
        <p:sp>
          <p:nvSpPr>
            <p:cNvPr id="196" name="Google Shape;196;p20"/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131313"/>
                  </a:solidFill>
                  <a:latin typeface="Arial"/>
                  <a:ea typeface="Arial"/>
                  <a:cs typeface="Arial"/>
                  <a:sym typeface="Arial"/>
                </a:rPr>
                <a:t>2.   Кубик-микрофон </a:t>
              </a:r>
              <a:endParaRPr/>
            </a:p>
          </p:txBody>
        </p:sp>
        <p:sp>
          <p:nvSpPr>
            <p:cNvPr id="197" name="Google Shape;197;p20"/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Перекидывание участниками мягкого микрофона с исполнением известных композиций</a:t>
              </a:r>
              <a:endParaRPr/>
            </a:p>
          </p:txBody>
        </p:sp>
      </p:grpSp>
      <p:grpSp>
        <p:nvGrpSpPr>
          <p:cNvPr id="198" name="Google Shape;198;p20"/>
          <p:cNvGrpSpPr/>
          <p:nvPr/>
        </p:nvGrpSpPr>
        <p:grpSpPr>
          <a:xfrm>
            <a:off x="2181608" y="3492509"/>
            <a:ext cx="9405332" cy="701080"/>
            <a:chOff x="3070655" y="2185499"/>
            <a:chExt cx="8516287" cy="701080"/>
          </a:xfrm>
        </p:grpSpPr>
        <p:sp>
          <p:nvSpPr>
            <p:cNvPr id="199" name="Google Shape;199;p20"/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131313"/>
                  </a:solidFill>
                  <a:latin typeface="Arial"/>
                  <a:ea typeface="Arial"/>
                  <a:cs typeface="Arial"/>
                  <a:sym typeface="Arial"/>
                </a:rPr>
                <a:t>3.   Запись голосов</a:t>
              </a:r>
              <a:endParaRPr sz="16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0"/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Запись музыкальных фраз участников для сведения в трек</a:t>
              </a:r>
              <a:endParaRPr/>
            </a:p>
          </p:txBody>
        </p:sp>
      </p:grpSp>
      <p:grpSp>
        <p:nvGrpSpPr>
          <p:cNvPr id="201" name="Google Shape;201;p20"/>
          <p:cNvGrpSpPr/>
          <p:nvPr/>
        </p:nvGrpSpPr>
        <p:grpSpPr>
          <a:xfrm>
            <a:off x="2177211" y="4239445"/>
            <a:ext cx="9405332" cy="701080"/>
            <a:chOff x="3070655" y="2185499"/>
            <a:chExt cx="8516287" cy="701080"/>
          </a:xfrm>
        </p:grpSpPr>
        <p:sp>
          <p:nvSpPr>
            <p:cNvPr id="202" name="Google Shape;202;p20"/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131313"/>
                  </a:solidFill>
                  <a:latin typeface="Arial"/>
                  <a:ea typeface="Arial"/>
                  <a:cs typeface="Arial"/>
                  <a:sym typeface="Arial"/>
                </a:rPr>
                <a:t>4.   Исполнение гимна</a:t>
              </a:r>
              <a:endParaRPr sz="16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Репетиция припева + общее исполнение гимна со вставкой записанных голосов участников</a:t>
              </a:r>
              <a:endParaRPr/>
            </a:p>
          </p:txBody>
        </p:sp>
      </p:grpSp>
      <p:grpSp>
        <p:nvGrpSpPr>
          <p:cNvPr id="204" name="Google Shape;204;p20"/>
          <p:cNvGrpSpPr/>
          <p:nvPr/>
        </p:nvGrpSpPr>
        <p:grpSpPr>
          <a:xfrm>
            <a:off x="2177211" y="4986953"/>
            <a:ext cx="9405332" cy="701080"/>
            <a:chOff x="3070655" y="2185499"/>
            <a:chExt cx="8516287" cy="701080"/>
          </a:xfrm>
        </p:grpSpPr>
        <p:sp>
          <p:nvSpPr>
            <p:cNvPr id="205" name="Google Shape;205;p20"/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131313"/>
                  </a:solidFill>
                  <a:latin typeface="Arial"/>
                  <a:ea typeface="Arial"/>
                  <a:cs typeface="Arial"/>
                  <a:sym typeface="Arial"/>
                </a:rPr>
                <a:t>5.   Post-production </a:t>
              </a:r>
              <a:r>
                <a:rPr lang="ru-RU" sz="1800">
                  <a:solidFill>
                    <a:srgbClr val="BFBFBF"/>
                  </a:solidFill>
                  <a:latin typeface="Arial"/>
                  <a:ea typeface="Arial"/>
                  <a:cs typeface="Arial"/>
                  <a:sym typeface="Arial"/>
                </a:rPr>
                <a:t>(после программы)</a:t>
              </a:r>
              <a:endParaRPr sz="16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0"/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«Чистая» запись вокала ведущего и точечная обработка получившегося трека</a:t>
              </a:r>
              <a:endParaRPr/>
            </a:p>
          </p:txBody>
        </p:sp>
      </p:grpSp>
      <p:grpSp>
        <p:nvGrpSpPr>
          <p:cNvPr id="207" name="Google Shape;207;p20"/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08" name="Google Shape;208;p20"/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fmla="val 17485" name="adj"/>
              </a:avLst>
            </a:prstGeom>
            <a:solidFill>
              <a:srgbClr val="1D1D1F"/>
            </a:solidFill>
            <a:ln>
              <a:noFill/>
            </a:ln>
            <a:effectLst>
              <a:outerShdw blurRad="203200" rotWithShape="0" algn="tl" dir="4200000" dist="88900">
                <a:srgbClr val="000000">
                  <a:alpha val="4470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9" name="Google Shape;209;p20"/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210" name="Google Shape;210;p20"/>
              <p:cNvCxnSpPr/>
              <p:nvPr/>
            </p:nvCxnSpPr>
            <p:spPr>
              <a:xfrm>
                <a:off x="1097361" y="2017486"/>
                <a:ext cx="0" cy="257412"/>
              </a:xfrm>
              <a:prstGeom prst="straightConnector1">
                <a:avLst/>
              </a:prstGeom>
              <a:noFill/>
              <a:ln cap="flat" cmpd="sng" w="28575">
                <a:solidFill>
                  <a:srgbClr val="3F3F3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1" name="Google Shape;211;p20"/>
              <p:cNvCxnSpPr/>
              <p:nvPr/>
            </p:nvCxnSpPr>
            <p:spPr>
              <a:xfrm>
                <a:off x="2100787" y="2017486"/>
                <a:ext cx="0" cy="257412"/>
              </a:xfrm>
              <a:prstGeom prst="straightConnector1">
                <a:avLst/>
              </a:prstGeom>
              <a:noFill/>
              <a:ln cap="flat" cmpd="sng" w="28575">
                <a:solidFill>
                  <a:srgbClr val="3F3F3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2" name="Google Shape;212;p20"/>
              <p:cNvCxnSpPr/>
              <p:nvPr/>
            </p:nvCxnSpPr>
            <p:spPr>
              <a:xfrm>
                <a:off x="3104213" y="2017486"/>
                <a:ext cx="0" cy="257412"/>
              </a:xfrm>
              <a:prstGeom prst="straightConnector1">
                <a:avLst/>
              </a:prstGeom>
              <a:noFill/>
              <a:ln cap="flat" cmpd="sng" w="28575">
                <a:solidFill>
                  <a:srgbClr val="3F3F3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3" name="Google Shape;213;p20"/>
              <p:cNvCxnSpPr/>
              <p:nvPr/>
            </p:nvCxnSpPr>
            <p:spPr>
              <a:xfrm>
                <a:off x="4107639" y="2017486"/>
                <a:ext cx="0" cy="257412"/>
              </a:xfrm>
              <a:prstGeom prst="straightConnector1">
                <a:avLst/>
              </a:prstGeom>
              <a:noFill/>
              <a:ln cap="flat" cmpd="sng" w="28575">
                <a:solidFill>
                  <a:srgbClr val="3F3F3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4" name="Google Shape;214;p20"/>
              <p:cNvCxnSpPr/>
              <p:nvPr/>
            </p:nvCxnSpPr>
            <p:spPr>
              <a:xfrm>
                <a:off x="5111065" y="2017486"/>
                <a:ext cx="0" cy="257412"/>
              </a:xfrm>
              <a:prstGeom prst="straightConnector1">
                <a:avLst/>
              </a:prstGeom>
              <a:noFill/>
              <a:ln cap="flat" cmpd="sng" w="28575">
                <a:solidFill>
                  <a:srgbClr val="3F3F3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5" name="Google Shape;215;p20"/>
              <p:cNvCxnSpPr/>
              <p:nvPr/>
            </p:nvCxnSpPr>
            <p:spPr>
              <a:xfrm>
                <a:off x="6114491" y="2017486"/>
                <a:ext cx="0" cy="257412"/>
              </a:xfrm>
              <a:prstGeom prst="straightConnector1">
                <a:avLst/>
              </a:prstGeom>
              <a:noFill/>
              <a:ln cap="flat" cmpd="sng" w="28575">
                <a:solidFill>
                  <a:srgbClr val="3F3F3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6" name="Google Shape;216;p20"/>
              <p:cNvCxnSpPr/>
              <p:nvPr/>
            </p:nvCxnSpPr>
            <p:spPr>
              <a:xfrm>
                <a:off x="7117917" y="2017486"/>
                <a:ext cx="0" cy="257412"/>
              </a:xfrm>
              <a:prstGeom prst="straightConnector1">
                <a:avLst/>
              </a:prstGeom>
              <a:noFill/>
              <a:ln cap="flat" cmpd="sng" w="28575">
                <a:solidFill>
                  <a:srgbClr val="3F3F3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7" name="Google Shape;217;p20"/>
              <p:cNvCxnSpPr/>
              <p:nvPr/>
            </p:nvCxnSpPr>
            <p:spPr>
              <a:xfrm>
                <a:off x="8121343" y="2017486"/>
                <a:ext cx="0" cy="257412"/>
              </a:xfrm>
              <a:prstGeom prst="straightConnector1">
                <a:avLst/>
              </a:prstGeom>
              <a:noFill/>
              <a:ln cap="flat" cmpd="sng" w="28575">
                <a:solidFill>
                  <a:srgbClr val="3F3F3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8" name="Google Shape;218;p20"/>
              <p:cNvCxnSpPr/>
              <p:nvPr/>
            </p:nvCxnSpPr>
            <p:spPr>
              <a:xfrm>
                <a:off x="11131624" y="2017486"/>
                <a:ext cx="0" cy="257412"/>
              </a:xfrm>
              <a:prstGeom prst="straightConnector1">
                <a:avLst/>
              </a:prstGeom>
              <a:noFill/>
              <a:ln cap="flat" cmpd="sng" w="28575">
                <a:solidFill>
                  <a:srgbClr val="3F3F3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19" name="Google Shape;219;p20"/>
              <p:cNvCxnSpPr/>
              <p:nvPr/>
            </p:nvCxnSpPr>
            <p:spPr>
              <a:xfrm>
                <a:off x="9124769" y="2017486"/>
                <a:ext cx="0" cy="257412"/>
              </a:xfrm>
              <a:prstGeom prst="straightConnector1">
                <a:avLst/>
              </a:prstGeom>
              <a:noFill/>
              <a:ln cap="flat" cmpd="sng" w="28575">
                <a:solidFill>
                  <a:srgbClr val="3F3F3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20" name="Google Shape;220;p20"/>
              <p:cNvCxnSpPr/>
              <p:nvPr/>
            </p:nvCxnSpPr>
            <p:spPr>
              <a:xfrm>
                <a:off x="10128195" y="2017486"/>
                <a:ext cx="0" cy="257412"/>
              </a:xfrm>
              <a:prstGeom prst="straightConnector1">
                <a:avLst/>
              </a:prstGeom>
              <a:noFill/>
              <a:ln cap="flat" cmpd="sng" w="28575">
                <a:solidFill>
                  <a:srgbClr val="3F3F3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21" name="Google Shape;221;p20"/>
            <p:cNvGrpSpPr/>
            <p:nvPr/>
          </p:nvGrpSpPr>
          <p:grpSpPr>
            <a:xfrm>
              <a:off x="1059404" y="1579795"/>
              <a:ext cx="2474015" cy="338554"/>
              <a:chOff x="1300766" y="1240666"/>
              <a:chExt cx="2474015" cy="338554"/>
            </a:xfrm>
          </p:grpSpPr>
          <p:sp>
            <p:nvSpPr>
              <p:cNvPr id="222" name="Google Shape;222;p20"/>
              <p:cNvSpPr/>
              <p:nvPr/>
            </p:nvSpPr>
            <p:spPr>
              <a:xfrm>
                <a:off x="1300766" y="1303014"/>
                <a:ext cx="2471128" cy="208241"/>
              </a:xfrm>
              <a:prstGeom prst="roundRect">
                <a:avLst>
                  <a:gd fmla="val 17011" name="adj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  <a:gs pos="100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20"/>
              <p:cNvSpPr/>
              <p:nvPr/>
            </p:nvSpPr>
            <p:spPr>
              <a:xfrm>
                <a:off x="3495537" y="1240666"/>
                <a:ext cx="27924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600">
                    <a:solidFill>
                      <a:srgbClr val="1D7103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grpSp>
          <p:nvGrpSpPr>
            <p:cNvPr id="224" name="Google Shape;224;p20"/>
            <p:cNvGrpSpPr/>
            <p:nvPr/>
          </p:nvGrpSpPr>
          <p:grpSpPr>
            <a:xfrm>
              <a:off x="3627015" y="1507086"/>
              <a:ext cx="3925993" cy="338554"/>
              <a:chOff x="1891674" y="1439065"/>
              <a:chExt cx="3925993" cy="338554"/>
            </a:xfrm>
          </p:grpSpPr>
          <p:sp>
            <p:nvSpPr>
              <p:cNvPr id="225" name="Google Shape;225;p20"/>
              <p:cNvSpPr/>
              <p:nvPr/>
            </p:nvSpPr>
            <p:spPr>
              <a:xfrm>
                <a:off x="1891674" y="1508882"/>
                <a:ext cx="3923129" cy="208241"/>
              </a:xfrm>
              <a:prstGeom prst="roundRect">
                <a:avLst>
                  <a:gd fmla="val 17011" name="adj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  <a:gs pos="100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20"/>
              <p:cNvSpPr/>
              <p:nvPr/>
            </p:nvSpPr>
            <p:spPr>
              <a:xfrm>
                <a:off x="5504761" y="1439065"/>
                <a:ext cx="31290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600">
                    <a:solidFill>
                      <a:srgbClr val="1D7103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grpSp>
          <p:nvGrpSpPr>
            <p:cNvPr id="227" name="Google Shape;227;p20"/>
            <p:cNvGrpSpPr/>
            <p:nvPr/>
          </p:nvGrpSpPr>
          <p:grpSpPr>
            <a:xfrm>
              <a:off x="7643738" y="1581372"/>
              <a:ext cx="1443072" cy="338554"/>
              <a:chOff x="2635554" y="1242245"/>
              <a:chExt cx="752434" cy="338554"/>
            </a:xfrm>
          </p:grpSpPr>
          <p:sp>
            <p:nvSpPr>
              <p:cNvPr id="228" name="Google Shape;228;p20"/>
              <p:cNvSpPr/>
              <p:nvPr/>
            </p:nvSpPr>
            <p:spPr>
              <a:xfrm>
                <a:off x="2635554" y="1303014"/>
                <a:ext cx="752434" cy="208241"/>
              </a:xfrm>
              <a:prstGeom prst="roundRect">
                <a:avLst>
                  <a:gd fmla="val 17011" name="adj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  <a:gs pos="100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20"/>
              <p:cNvSpPr/>
              <p:nvPr/>
            </p:nvSpPr>
            <p:spPr>
              <a:xfrm>
                <a:off x="3221848" y="1242245"/>
                <a:ext cx="16315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600">
                    <a:solidFill>
                      <a:srgbClr val="1D7103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/>
              </a:p>
            </p:txBody>
          </p:sp>
        </p:grpSp>
        <p:grpSp>
          <p:nvGrpSpPr>
            <p:cNvPr id="230" name="Google Shape;230;p20"/>
            <p:cNvGrpSpPr/>
            <p:nvPr/>
          </p:nvGrpSpPr>
          <p:grpSpPr>
            <a:xfrm>
              <a:off x="9177540" y="1515083"/>
              <a:ext cx="1916127" cy="338554"/>
              <a:chOff x="2989410" y="1428372"/>
              <a:chExt cx="1916127" cy="338554"/>
            </a:xfrm>
          </p:grpSpPr>
          <p:sp>
            <p:nvSpPr>
              <p:cNvPr id="231" name="Google Shape;231;p20"/>
              <p:cNvSpPr/>
              <p:nvPr/>
            </p:nvSpPr>
            <p:spPr>
              <a:xfrm>
                <a:off x="2989410" y="1490718"/>
                <a:ext cx="1916127" cy="208241"/>
              </a:xfrm>
              <a:prstGeom prst="roundRect">
                <a:avLst>
                  <a:gd fmla="val 17011" name="adj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  <a:gs pos="100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20"/>
              <p:cNvSpPr/>
              <p:nvPr/>
            </p:nvSpPr>
            <p:spPr>
              <a:xfrm>
                <a:off x="4567465" y="1428372"/>
                <a:ext cx="324128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600">
                    <a:solidFill>
                      <a:srgbClr val="1D7103"/>
                    </a:solidFill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/>
              </a:p>
            </p:txBody>
          </p:sp>
        </p:grpSp>
        <p:sp>
          <p:nvSpPr>
            <p:cNvPr id="233" name="Google Shape;233;p20"/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Общее время программы 15-30 минут</a:t>
              </a:r>
              <a:endParaRPr/>
            </a:p>
          </p:txBody>
        </p:sp>
      </p:grpSp>
      <p:sp>
        <p:nvSpPr>
          <p:cNvPr id="234" name="Google Shape;234;p20"/>
          <p:cNvSpPr/>
          <p:nvPr/>
        </p:nvSpPr>
        <p:spPr>
          <a:xfrm>
            <a:off x="1407465" y="5134233"/>
            <a:ext cx="278527" cy="278527"/>
          </a:xfrm>
          <a:prstGeom prst="ellipse">
            <a:avLst/>
          </a:prstGeom>
          <a:solidFill>
            <a:schemeClr val="lt1"/>
          </a:solidFill>
          <a:ln cap="flat" cmpd="sng" w="111125">
            <a:solidFill>
              <a:srgbClr val="2EB30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0"/>
          <p:cNvSpPr/>
          <p:nvPr/>
        </p:nvSpPr>
        <p:spPr>
          <a:xfrm>
            <a:off x="1407465" y="4354221"/>
            <a:ext cx="278527" cy="278527"/>
          </a:xfrm>
          <a:prstGeom prst="ellipse">
            <a:avLst/>
          </a:prstGeom>
          <a:solidFill>
            <a:schemeClr val="lt1"/>
          </a:solidFill>
          <a:ln cap="flat" cmpd="sng" w="111125">
            <a:solidFill>
              <a:srgbClr val="2EB30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0"/>
          <p:cNvSpPr/>
          <p:nvPr/>
        </p:nvSpPr>
        <p:spPr>
          <a:xfrm>
            <a:off x="1407465" y="3600613"/>
            <a:ext cx="278527" cy="278527"/>
          </a:xfrm>
          <a:prstGeom prst="ellipse">
            <a:avLst/>
          </a:prstGeom>
          <a:solidFill>
            <a:schemeClr val="lt1"/>
          </a:solidFill>
          <a:ln cap="flat" cmpd="sng" w="111125">
            <a:solidFill>
              <a:srgbClr val="2EB30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0"/>
          <p:cNvSpPr/>
          <p:nvPr/>
        </p:nvSpPr>
        <p:spPr>
          <a:xfrm>
            <a:off x="1407465" y="2875407"/>
            <a:ext cx="278527" cy="278527"/>
          </a:xfrm>
          <a:prstGeom prst="ellipse">
            <a:avLst/>
          </a:prstGeom>
          <a:solidFill>
            <a:schemeClr val="lt1"/>
          </a:solidFill>
          <a:ln cap="flat" cmpd="sng" w="111125">
            <a:solidFill>
              <a:srgbClr val="2EB30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0"/>
          <p:cNvSpPr/>
          <p:nvPr/>
        </p:nvSpPr>
        <p:spPr>
          <a:xfrm>
            <a:off x="1407465" y="2150044"/>
            <a:ext cx="278527" cy="278527"/>
          </a:xfrm>
          <a:prstGeom prst="ellipse">
            <a:avLst/>
          </a:prstGeom>
          <a:solidFill>
            <a:schemeClr val="lt1"/>
          </a:solidFill>
          <a:ln cap="flat" cmpd="sng" w="111125">
            <a:solidFill>
              <a:srgbClr val="2EB30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0"/>
          <p:cNvSpPr txBox="1"/>
          <p:nvPr/>
        </p:nvSpPr>
        <p:spPr>
          <a:xfrm>
            <a:off x="270439" y="350378"/>
            <a:ext cx="34579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вокальный интерактив  /  структура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1"/>
          <p:cNvPicPr preferRelativeResize="0"/>
          <p:nvPr/>
        </p:nvPicPr>
        <p:blipFill rotWithShape="1">
          <a:blip r:embed="rId4">
            <a:alphaModFix/>
          </a:blip>
          <a:srcRect b="16294" l="0" r="0" t="3996"/>
          <a:stretch/>
        </p:blipFill>
        <p:spPr>
          <a:xfrm>
            <a:off x="376232" y="377110"/>
            <a:ext cx="11439525" cy="6078997"/>
          </a:xfrm>
          <a:prstGeom prst="roundRect">
            <a:avLst>
              <a:gd fmla="val 3345" name="adj"/>
            </a:avLst>
          </a:prstGeom>
          <a:noFill/>
          <a:ln>
            <a:noFill/>
          </a:ln>
        </p:spPr>
      </p:pic>
      <p:sp>
        <p:nvSpPr>
          <p:cNvPr id="247" name="Google Shape;247;p21"/>
          <p:cNvSpPr/>
          <p:nvPr/>
        </p:nvSpPr>
        <p:spPr>
          <a:xfrm>
            <a:off x="376231" y="377110"/>
            <a:ext cx="11439525" cy="6091387"/>
          </a:xfrm>
          <a:prstGeom prst="roundRect">
            <a:avLst>
              <a:gd fmla="val 3348" name="adj"/>
            </a:avLst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1"/>
          <p:cNvSpPr/>
          <p:nvPr/>
        </p:nvSpPr>
        <p:spPr>
          <a:xfrm>
            <a:off x="878061" y="4300711"/>
            <a:ext cx="10435869" cy="174022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Ведущий проходит с микрофоном по залу и задает участникам вопросы, </a:t>
            </a:r>
            <a:br>
              <a:rPr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 которые те отвечают определенными звуками или музыкальными фразами.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Всё это тут же сводится в трек нашим DJ,</a:t>
            </a:r>
            <a:br>
              <a:rPr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чтобы в финале программы представить гостям!</a:t>
            </a:r>
            <a:endParaRPr/>
          </a:p>
        </p:txBody>
      </p:sp>
      <p:sp>
        <p:nvSpPr>
          <p:cNvPr id="249" name="Google Shape;249;p21"/>
          <p:cNvSpPr/>
          <p:nvPr/>
        </p:nvSpPr>
        <p:spPr>
          <a:xfrm>
            <a:off x="3047996" y="2972464"/>
            <a:ext cx="6096000" cy="913071"/>
          </a:xfrm>
          <a:prstGeom prst="roundRect">
            <a:avLst>
              <a:gd fmla="val 12594" name="adj"/>
            </a:avLst>
          </a:prstGeom>
          <a:gradFill>
            <a:gsLst>
              <a:gs pos="0">
                <a:srgbClr val="76CE00">
                  <a:alpha val="74901"/>
                </a:srgbClr>
              </a:gs>
              <a:gs pos="65000">
                <a:srgbClr val="2FBB05">
                  <a:alpha val="74901"/>
                </a:srgbClr>
              </a:gs>
              <a:gs pos="100000">
                <a:srgbClr val="2FBB05">
                  <a:alpha val="74901"/>
                </a:srgbClr>
              </a:gs>
            </a:gsLst>
            <a:lin ang="2700000" scaled="0"/>
          </a:gradFill>
          <a:ln cap="flat" cmpd="sng" w="28575">
            <a:solidFill>
              <a:srgbClr val="76CE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03200" rotWithShape="0" algn="tl" dir="4200000" dist="88900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1"/>
          <p:cNvSpPr/>
          <p:nvPr/>
        </p:nvSpPr>
        <p:spPr>
          <a:xfrm>
            <a:off x="3314930" y="3174876"/>
            <a:ext cx="5692584" cy="48346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Как происходит запись голосов?</a:t>
            </a:r>
            <a:endParaRPr/>
          </a:p>
        </p:txBody>
      </p:sp>
      <p:sp>
        <p:nvSpPr>
          <p:cNvPr id="251" name="Google Shape;251;p21"/>
          <p:cNvSpPr txBox="1"/>
          <p:nvPr/>
        </p:nvSpPr>
        <p:spPr>
          <a:xfrm>
            <a:off x="633296" y="524550"/>
            <a:ext cx="390203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вокальный интерактив  /  частый вопрос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